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56" r:id="rId5"/>
    <p:sldId id="259" r:id="rId6"/>
    <p:sldId id="421" r:id="rId7"/>
    <p:sldId id="386" r:id="rId8"/>
    <p:sldId id="400" r:id="rId9"/>
    <p:sldId id="389" r:id="rId10"/>
    <p:sldId id="354" r:id="rId11"/>
    <p:sldId id="403" r:id="rId12"/>
    <p:sldId id="360" r:id="rId13"/>
    <p:sldId id="425" r:id="rId14"/>
    <p:sldId id="424" r:id="rId15"/>
    <p:sldId id="428" r:id="rId16"/>
    <p:sldId id="423" r:id="rId17"/>
    <p:sldId id="427" r:id="rId18"/>
    <p:sldId id="359" r:id="rId19"/>
    <p:sldId id="422" r:id="rId20"/>
    <p:sldId id="376" r:id="rId21"/>
    <p:sldId id="401" r:id="rId22"/>
    <p:sldId id="305" r:id="rId23"/>
    <p:sldId id="392" r:id="rId24"/>
    <p:sldId id="375" r:id="rId25"/>
    <p:sldId id="402" r:id="rId26"/>
    <p:sldId id="415" r:id="rId27"/>
    <p:sldId id="416" r:id="rId28"/>
    <p:sldId id="417" r:id="rId29"/>
    <p:sldId id="418" r:id="rId30"/>
    <p:sldId id="419" r:id="rId31"/>
    <p:sldId id="327" r:id="rId32"/>
    <p:sldId id="397" r:id="rId33"/>
    <p:sldId id="368" r:id="rId34"/>
    <p:sldId id="374" r:id="rId35"/>
    <p:sldId id="411" r:id="rId36"/>
    <p:sldId id="409" r:id="rId37"/>
    <p:sldId id="391" r:id="rId38"/>
    <p:sldId id="42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648DCB-9CA7-48C5-A6AB-E6DFA0793510}" v="49" dt="2024-06-11T17:46:58.8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2" autoAdjust="0"/>
    <p:restoredTop sz="92472"/>
  </p:normalViewPr>
  <p:slideViewPr>
    <p:cSldViewPr snapToGrid="0">
      <p:cViewPr>
        <p:scale>
          <a:sx n="50" d="100"/>
          <a:sy n="50" d="100"/>
        </p:scale>
        <p:origin x="1056" y="4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d Jones" userId="7c84a875-d7f2-4093-9114-0000aaf97a5f" providerId="ADAL" clId="{7F32A942-3DF7-4420-A8C2-E592411FC67E}"/>
    <pc:docChg chg="undo custSel addSld delSld modSld sldOrd">
      <pc:chgData name="Chad Jones" userId="7c84a875-d7f2-4093-9114-0000aaf97a5f" providerId="ADAL" clId="{7F32A942-3DF7-4420-A8C2-E592411FC67E}" dt="2024-03-12T21:43:19.729" v="363" actId="962"/>
      <pc:docMkLst>
        <pc:docMk/>
      </pc:docMkLst>
      <pc:sldChg chg="modSp mod">
        <pc:chgData name="Chad Jones" userId="7c84a875-d7f2-4093-9114-0000aaf97a5f" providerId="ADAL" clId="{7F32A942-3DF7-4420-A8C2-E592411FC67E}" dt="2024-03-12T00:25:30.288" v="18" actId="6549"/>
        <pc:sldMkLst>
          <pc:docMk/>
          <pc:sldMk cId="3444712842" sldId="256"/>
        </pc:sldMkLst>
        <pc:spChg chg="mod">
          <ac:chgData name="Chad Jones" userId="7c84a875-d7f2-4093-9114-0000aaf97a5f" providerId="ADAL" clId="{7F32A942-3DF7-4420-A8C2-E592411FC67E}" dt="2024-03-12T00:25:30.288" v="18" actId="6549"/>
          <ac:spMkLst>
            <pc:docMk/>
            <pc:sldMk cId="3444712842" sldId="256"/>
            <ac:spMk id="3" creationId="{C46DFE52-5720-7AE3-9A7A-40B520F8F7C2}"/>
          </ac:spMkLst>
        </pc:spChg>
      </pc:sldChg>
      <pc:sldChg chg="addSp delSp modSp mod">
        <pc:chgData name="Chad Jones" userId="7c84a875-d7f2-4093-9114-0000aaf97a5f" providerId="ADAL" clId="{7F32A942-3DF7-4420-A8C2-E592411FC67E}" dt="2024-03-12T21:14:28.831" v="308" actId="166"/>
        <pc:sldMkLst>
          <pc:docMk/>
          <pc:sldMk cId="1249453566" sldId="257"/>
        </pc:sldMkLst>
        <pc:spChg chg="ord">
          <ac:chgData name="Chad Jones" userId="7c84a875-d7f2-4093-9114-0000aaf97a5f" providerId="ADAL" clId="{7F32A942-3DF7-4420-A8C2-E592411FC67E}" dt="2024-03-12T21:14:28.831" v="308" actId="166"/>
          <ac:spMkLst>
            <pc:docMk/>
            <pc:sldMk cId="1249453566" sldId="257"/>
            <ac:spMk id="2" creationId="{E8C27DD4-6C68-7459-6BD5-4DA9C3FB6F1A}"/>
          </ac:spMkLst>
        </pc:spChg>
        <pc:picChg chg="add mod ord">
          <ac:chgData name="Chad Jones" userId="7c84a875-d7f2-4093-9114-0000aaf97a5f" providerId="ADAL" clId="{7F32A942-3DF7-4420-A8C2-E592411FC67E}" dt="2024-03-12T21:14:05.790" v="307" actId="167"/>
          <ac:picMkLst>
            <pc:docMk/>
            <pc:sldMk cId="1249453566" sldId="257"/>
            <ac:picMk id="4" creationId="{EB8ECAC5-3D6B-08B0-AD7D-5F1FA24B1A9C}"/>
          </ac:picMkLst>
        </pc:picChg>
        <pc:picChg chg="del">
          <ac:chgData name="Chad Jones" userId="7c84a875-d7f2-4093-9114-0000aaf97a5f" providerId="ADAL" clId="{7F32A942-3DF7-4420-A8C2-E592411FC67E}" dt="2024-03-12T21:13:13.157" v="302" actId="478"/>
          <ac:picMkLst>
            <pc:docMk/>
            <pc:sldMk cId="1249453566" sldId="257"/>
            <ac:picMk id="7" creationId="{7F70A6A1-A809-17BA-BCA2-6AB0C4C5D9E2}"/>
          </ac:picMkLst>
        </pc:picChg>
      </pc:sldChg>
      <pc:sldChg chg="delSp del mod">
        <pc:chgData name="Chad Jones" userId="7c84a875-d7f2-4093-9114-0000aaf97a5f" providerId="ADAL" clId="{7F32A942-3DF7-4420-A8C2-E592411FC67E}" dt="2024-03-12T20:53:03.309" v="170" actId="47"/>
        <pc:sldMkLst>
          <pc:docMk/>
          <pc:sldMk cId="1709030847" sldId="284"/>
        </pc:sldMkLst>
        <pc:picChg chg="del">
          <ac:chgData name="Chad Jones" userId="7c84a875-d7f2-4093-9114-0000aaf97a5f" providerId="ADAL" clId="{7F32A942-3DF7-4420-A8C2-E592411FC67E}" dt="2024-03-12T00:28:23.677" v="48" actId="478"/>
          <ac:picMkLst>
            <pc:docMk/>
            <pc:sldMk cId="1709030847" sldId="284"/>
            <ac:picMk id="13" creationId="{4B0E9BD1-15B7-64E5-13F7-38868A3A8A2F}"/>
          </ac:picMkLst>
        </pc:picChg>
      </pc:sldChg>
      <pc:sldChg chg="addSp delSp modSp mod">
        <pc:chgData name="Chad Jones" userId="7c84a875-d7f2-4093-9114-0000aaf97a5f" providerId="ADAL" clId="{7F32A942-3DF7-4420-A8C2-E592411FC67E}" dt="2024-03-12T20:55:26.056" v="197" actId="27614"/>
        <pc:sldMkLst>
          <pc:docMk/>
          <pc:sldMk cId="1067221438" sldId="285"/>
        </pc:sldMkLst>
        <pc:picChg chg="del">
          <ac:chgData name="Chad Jones" userId="7c84a875-d7f2-4093-9114-0000aaf97a5f" providerId="ADAL" clId="{7F32A942-3DF7-4420-A8C2-E592411FC67E}" dt="2024-03-12T20:53:12.837" v="172" actId="478"/>
          <ac:picMkLst>
            <pc:docMk/>
            <pc:sldMk cId="1067221438" sldId="285"/>
            <ac:picMk id="3" creationId="{CF57BB71-0B8D-DCE8-ED92-B3A4AE62C33B}"/>
          </ac:picMkLst>
        </pc:picChg>
        <pc:picChg chg="add mod">
          <ac:chgData name="Chad Jones" userId="7c84a875-d7f2-4093-9114-0000aaf97a5f" providerId="ADAL" clId="{7F32A942-3DF7-4420-A8C2-E592411FC67E}" dt="2024-03-12T20:55:26.056" v="197" actId="27614"/>
          <ac:picMkLst>
            <pc:docMk/>
            <pc:sldMk cId="1067221438" sldId="285"/>
            <ac:picMk id="4" creationId="{2E138F55-6BD7-A180-C76E-425BB2AE02D6}"/>
          </ac:picMkLst>
        </pc:picChg>
      </pc:sldChg>
      <pc:sldChg chg="addSp delSp modSp mod">
        <pc:chgData name="Chad Jones" userId="7c84a875-d7f2-4093-9114-0000aaf97a5f" providerId="ADAL" clId="{7F32A942-3DF7-4420-A8C2-E592411FC67E}" dt="2024-03-12T21:42:51.772" v="360" actId="167"/>
        <pc:sldMkLst>
          <pc:docMk/>
          <pc:sldMk cId="3637605744" sldId="304"/>
        </pc:sldMkLst>
        <pc:picChg chg="add mod ord">
          <ac:chgData name="Chad Jones" userId="7c84a875-d7f2-4093-9114-0000aaf97a5f" providerId="ADAL" clId="{7F32A942-3DF7-4420-A8C2-E592411FC67E}" dt="2024-03-12T21:42:51.772" v="360" actId="167"/>
          <ac:picMkLst>
            <pc:docMk/>
            <pc:sldMk cId="3637605744" sldId="304"/>
            <ac:picMk id="4" creationId="{A66402A8-D526-B558-F806-933459F9A035}"/>
          </ac:picMkLst>
        </pc:picChg>
        <pc:picChg chg="del">
          <ac:chgData name="Chad Jones" userId="7c84a875-d7f2-4093-9114-0000aaf97a5f" providerId="ADAL" clId="{7F32A942-3DF7-4420-A8C2-E592411FC67E}" dt="2024-03-12T21:42:42.143" v="357" actId="478"/>
          <ac:picMkLst>
            <pc:docMk/>
            <pc:sldMk cId="3637605744" sldId="304"/>
            <ac:picMk id="6" creationId="{01A3C124-7804-E330-8EEF-5D39DE81B9F4}"/>
          </ac:picMkLst>
        </pc:picChg>
      </pc:sldChg>
      <pc:sldChg chg="addSp delSp modSp mod">
        <pc:chgData name="Chad Jones" userId="7c84a875-d7f2-4093-9114-0000aaf97a5f" providerId="ADAL" clId="{7F32A942-3DF7-4420-A8C2-E592411FC67E}" dt="2024-03-12T21:43:19.729" v="363" actId="962"/>
        <pc:sldMkLst>
          <pc:docMk/>
          <pc:sldMk cId="3293691727" sldId="305"/>
        </pc:sldMkLst>
        <pc:picChg chg="del">
          <ac:chgData name="Chad Jones" userId="7c84a875-d7f2-4093-9114-0000aaf97a5f" providerId="ADAL" clId="{7F32A942-3DF7-4420-A8C2-E592411FC67E}" dt="2024-03-12T21:06:46.034" v="240" actId="478"/>
          <ac:picMkLst>
            <pc:docMk/>
            <pc:sldMk cId="3293691727" sldId="305"/>
            <ac:picMk id="3" creationId="{49149E0C-03C0-93EA-46B3-BC8079165F56}"/>
          </ac:picMkLst>
        </pc:picChg>
        <pc:picChg chg="add del mod">
          <ac:chgData name="Chad Jones" userId="7c84a875-d7f2-4093-9114-0000aaf97a5f" providerId="ADAL" clId="{7F32A942-3DF7-4420-A8C2-E592411FC67E}" dt="2024-03-12T21:42:46.383" v="358" actId="21"/>
          <ac:picMkLst>
            <pc:docMk/>
            <pc:sldMk cId="3293691727" sldId="305"/>
            <ac:picMk id="4" creationId="{A66402A8-D526-B558-F806-933459F9A035}"/>
          </ac:picMkLst>
        </pc:picChg>
        <pc:picChg chg="del">
          <ac:chgData name="Chad Jones" userId="7c84a875-d7f2-4093-9114-0000aaf97a5f" providerId="ADAL" clId="{7F32A942-3DF7-4420-A8C2-E592411FC67E}" dt="2024-03-12T21:06:44.676" v="239" actId="478"/>
          <ac:picMkLst>
            <pc:docMk/>
            <pc:sldMk cId="3293691727" sldId="305"/>
            <ac:picMk id="5" creationId="{1B1627A6-2E2E-B7E4-BD00-CEDFE2FE8C2B}"/>
          </ac:picMkLst>
        </pc:picChg>
        <pc:picChg chg="add mod">
          <ac:chgData name="Chad Jones" userId="7c84a875-d7f2-4093-9114-0000aaf97a5f" providerId="ADAL" clId="{7F32A942-3DF7-4420-A8C2-E592411FC67E}" dt="2024-03-12T21:43:19.729" v="363" actId="962"/>
          <ac:picMkLst>
            <pc:docMk/>
            <pc:sldMk cId="3293691727" sldId="305"/>
            <ac:picMk id="7" creationId="{FA367373-5A36-5A12-2BE4-D2093EE6031B}"/>
          </ac:picMkLst>
        </pc:picChg>
      </pc:sldChg>
      <pc:sldChg chg="addSp delSp modSp mod">
        <pc:chgData name="Chad Jones" userId="7c84a875-d7f2-4093-9114-0000aaf97a5f" providerId="ADAL" clId="{7F32A942-3DF7-4420-A8C2-E592411FC67E}" dt="2024-03-12T21:09:31.581" v="276" actId="962"/>
        <pc:sldMkLst>
          <pc:docMk/>
          <pc:sldMk cId="4289816961" sldId="306"/>
        </pc:sldMkLst>
        <pc:picChg chg="del">
          <ac:chgData name="Chad Jones" userId="7c84a875-d7f2-4093-9114-0000aaf97a5f" providerId="ADAL" clId="{7F32A942-3DF7-4420-A8C2-E592411FC67E}" dt="2024-03-12T21:06:51.532" v="242" actId="478"/>
          <ac:picMkLst>
            <pc:docMk/>
            <pc:sldMk cId="4289816961" sldId="306"/>
            <ac:picMk id="3" creationId="{5BA87342-2103-15D8-3827-4537A962C809}"/>
          </ac:picMkLst>
        </pc:picChg>
        <pc:picChg chg="add mod">
          <ac:chgData name="Chad Jones" userId="7c84a875-d7f2-4093-9114-0000aaf97a5f" providerId="ADAL" clId="{7F32A942-3DF7-4420-A8C2-E592411FC67E}" dt="2024-03-12T21:09:31.581" v="276" actId="962"/>
          <ac:picMkLst>
            <pc:docMk/>
            <pc:sldMk cId="4289816961" sldId="306"/>
            <ac:picMk id="4" creationId="{5C48084C-3270-C7E3-FC72-C82EDC8B8021}"/>
          </ac:picMkLst>
        </pc:picChg>
        <pc:picChg chg="del">
          <ac:chgData name="Chad Jones" userId="7c84a875-d7f2-4093-9114-0000aaf97a5f" providerId="ADAL" clId="{7F32A942-3DF7-4420-A8C2-E592411FC67E}" dt="2024-03-12T21:06:49.740" v="241" actId="478"/>
          <ac:picMkLst>
            <pc:docMk/>
            <pc:sldMk cId="4289816961" sldId="306"/>
            <ac:picMk id="5" creationId="{12E6C2AC-0ECD-1281-2855-FBB436162BFA}"/>
          </ac:picMkLst>
        </pc:picChg>
      </pc:sldChg>
      <pc:sldChg chg="addSp delSp modSp mod">
        <pc:chgData name="Chad Jones" userId="7c84a875-d7f2-4093-9114-0000aaf97a5f" providerId="ADAL" clId="{7F32A942-3DF7-4420-A8C2-E592411FC67E}" dt="2024-03-12T21:09:44.704" v="279" actId="962"/>
        <pc:sldMkLst>
          <pc:docMk/>
          <pc:sldMk cId="3453695755" sldId="307"/>
        </pc:sldMkLst>
        <pc:picChg chg="add mod">
          <ac:chgData name="Chad Jones" userId="7c84a875-d7f2-4093-9114-0000aaf97a5f" providerId="ADAL" clId="{7F32A942-3DF7-4420-A8C2-E592411FC67E}" dt="2024-03-12T21:09:44.704" v="279" actId="962"/>
          <ac:picMkLst>
            <pc:docMk/>
            <pc:sldMk cId="3453695755" sldId="307"/>
            <ac:picMk id="3" creationId="{5A728704-FF8D-2EC9-79BD-14109C75295C}"/>
          </ac:picMkLst>
        </pc:picChg>
        <pc:picChg chg="del">
          <ac:chgData name="Chad Jones" userId="7c84a875-d7f2-4093-9114-0000aaf97a5f" providerId="ADAL" clId="{7F32A942-3DF7-4420-A8C2-E592411FC67E}" dt="2024-03-12T21:06:57.363" v="244" actId="478"/>
          <ac:picMkLst>
            <pc:docMk/>
            <pc:sldMk cId="3453695755" sldId="307"/>
            <ac:picMk id="4" creationId="{40DF1031-894E-00CC-8455-6B9140852CEC}"/>
          </ac:picMkLst>
        </pc:picChg>
        <pc:picChg chg="del">
          <ac:chgData name="Chad Jones" userId="7c84a875-d7f2-4093-9114-0000aaf97a5f" providerId="ADAL" clId="{7F32A942-3DF7-4420-A8C2-E592411FC67E}" dt="2024-03-12T21:06:55.697" v="243" actId="478"/>
          <ac:picMkLst>
            <pc:docMk/>
            <pc:sldMk cId="3453695755" sldId="307"/>
            <ac:picMk id="6" creationId="{B95FF9D0-CA0A-47D5-0BB0-B98F31E853A3}"/>
          </ac:picMkLst>
        </pc:picChg>
      </pc:sldChg>
      <pc:sldChg chg="del">
        <pc:chgData name="Chad Jones" userId="7c84a875-d7f2-4093-9114-0000aaf97a5f" providerId="ADAL" clId="{7F32A942-3DF7-4420-A8C2-E592411FC67E}" dt="2024-03-12T21:09:26.253" v="273" actId="47"/>
        <pc:sldMkLst>
          <pc:docMk/>
          <pc:sldMk cId="694825937" sldId="308"/>
        </pc:sldMkLst>
      </pc:sldChg>
      <pc:sldChg chg="addSp delSp modSp add del mod">
        <pc:chgData name="Chad Jones" userId="7c84a875-d7f2-4093-9114-0000aaf97a5f" providerId="ADAL" clId="{7F32A942-3DF7-4420-A8C2-E592411FC67E}" dt="2024-03-12T21:10:36.191" v="282" actId="962"/>
        <pc:sldMkLst>
          <pc:docMk/>
          <pc:sldMk cId="3165796181" sldId="310"/>
        </pc:sldMkLst>
        <pc:picChg chg="add mod">
          <ac:chgData name="Chad Jones" userId="7c84a875-d7f2-4093-9114-0000aaf97a5f" providerId="ADAL" clId="{7F32A942-3DF7-4420-A8C2-E592411FC67E}" dt="2024-03-12T21:10:36.191" v="282" actId="962"/>
          <ac:picMkLst>
            <pc:docMk/>
            <pc:sldMk cId="3165796181" sldId="310"/>
            <ac:picMk id="3" creationId="{9CBC3CFC-A8D0-23D9-2C02-C845F7322810}"/>
          </ac:picMkLst>
        </pc:picChg>
        <pc:picChg chg="del">
          <ac:chgData name="Chad Jones" userId="7c84a875-d7f2-4093-9114-0000aaf97a5f" providerId="ADAL" clId="{7F32A942-3DF7-4420-A8C2-E592411FC67E}" dt="2024-03-12T21:07:05.458" v="248" actId="478"/>
          <ac:picMkLst>
            <pc:docMk/>
            <pc:sldMk cId="3165796181" sldId="310"/>
            <ac:picMk id="5" creationId="{89AF94D9-868A-5C99-A734-EFD87B10F241}"/>
          </ac:picMkLst>
        </pc:picChg>
        <pc:picChg chg="del">
          <ac:chgData name="Chad Jones" userId="7c84a875-d7f2-4093-9114-0000aaf97a5f" providerId="ADAL" clId="{7F32A942-3DF7-4420-A8C2-E592411FC67E}" dt="2024-03-12T21:07:04.145" v="247" actId="478"/>
          <ac:picMkLst>
            <pc:docMk/>
            <pc:sldMk cId="3165796181" sldId="310"/>
            <ac:picMk id="7" creationId="{38F6A527-284D-1895-4491-8C85AE3C3281}"/>
          </ac:picMkLst>
        </pc:picChg>
      </pc:sldChg>
      <pc:sldChg chg="addSp delSp modSp mod">
        <pc:chgData name="Chad Jones" userId="7c84a875-d7f2-4093-9114-0000aaf97a5f" providerId="ADAL" clId="{7F32A942-3DF7-4420-A8C2-E592411FC67E}" dt="2024-03-12T21:10:59.575" v="285" actId="962"/>
        <pc:sldMkLst>
          <pc:docMk/>
          <pc:sldMk cId="258088784" sldId="313"/>
        </pc:sldMkLst>
        <pc:picChg chg="del">
          <ac:chgData name="Chad Jones" userId="7c84a875-d7f2-4093-9114-0000aaf97a5f" providerId="ADAL" clId="{7F32A942-3DF7-4420-A8C2-E592411FC67E}" dt="2024-03-12T21:07:09.494" v="249" actId="478"/>
          <ac:picMkLst>
            <pc:docMk/>
            <pc:sldMk cId="258088784" sldId="313"/>
            <ac:picMk id="3" creationId="{75F83AE6-B58E-D672-18CF-B7B7E9AE4F11}"/>
          </ac:picMkLst>
        </pc:picChg>
        <pc:picChg chg="add mod">
          <ac:chgData name="Chad Jones" userId="7c84a875-d7f2-4093-9114-0000aaf97a5f" providerId="ADAL" clId="{7F32A942-3DF7-4420-A8C2-E592411FC67E}" dt="2024-03-12T21:10:59.575" v="285" actId="962"/>
          <ac:picMkLst>
            <pc:docMk/>
            <pc:sldMk cId="258088784" sldId="313"/>
            <ac:picMk id="4" creationId="{5583C9BD-0037-0D9B-8205-E8951719FAAB}"/>
          </ac:picMkLst>
        </pc:picChg>
        <pc:picChg chg="del">
          <ac:chgData name="Chad Jones" userId="7c84a875-d7f2-4093-9114-0000aaf97a5f" providerId="ADAL" clId="{7F32A942-3DF7-4420-A8C2-E592411FC67E}" dt="2024-03-12T21:07:11.059" v="250" actId="478"/>
          <ac:picMkLst>
            <pc:docMk/>
            <pc:sldMk cId="258088784" sldId="313"/>
            <ac:picMk id="7" creationId="{14F1A81A-D778-3DFF-7960-A19D4F676F9A}"/>
          </ac:picMkLst>
        </pc:picChg>
      </pc:sldChg>
      <pc:sldChg chg="addSp delSp modSp mod">
        <pc:chgData name="Chad Jones" userId="7c84a875-d7f2-4093-9114-0000aaf97a5f" providerId="ADAL" clId="{7F32A942-3DF7-4420-A8C2-E592411FC67E}" dt="2024-03-12T21:11:43.691" v="293" actId="962"/>
        <pc:sldMkLst>
          <pc:docMk/>
          <pc:sldMk cId="3448287153" sldId="316"/>
        </pc:sldMkLst>
        <pc:picChg chg="del">
          <ac:chgData name="Chad Jones" userId="7c84a875-d7f2-4093-9114-0000aaf97a5f" providerId="ADAL" clId="{7F32A942-3DF7-4420-A8C2-E592411FC67E}" dt="2024-03-12T21:07:17.535" v="252" actId="478"/>
          <ac:picMkLst>
            <pc:docMk/>
            <pc:sldMk cId="3448287153" sldId="316"/>
            <ac:picMk id="3" creationId="{91F7FE2C-4A98-0964-1F86-4974031DCD57}"/>
          </ac:picMkLst>
        </pc:picChg>
        <pc:picChg chg="del">
          <ac:chgData name="Chad Jones" userId="7c84a875-d7f2-4093-9114-0000aaf97a5f" providerId="ADAL" clId="{7F32A942-3DF7-4420-A8C2-E592411FC67E}" dt="2024-03-12T21:07:15.955" v="251" actId="478"/>
          <ac:picMkLst>
            <pc:docMk/>
            <pc:sldMk cId="3448287153" sldId="316"/>
            <ac:picMk id="4" creationId="{86E1A0E0-5BA1-23CF-8B01-D38CCD687840}"/>
          </ac:picMkLst>
        </pc:picChg>
        <pc:picChg chg="add mod">
          <ac:chgData name="Chad Jones" userId="7c84a875-d7f2-4093-9114-0000aaf97a5f" providerId="ADAL" clId="{7F32A942-3DF7-4420-A8C2-E592411FC67E}" dt="2024-03-12T21:11:43.691" v="293" actId="962"/>
          <ac:picMkLst>
            <pc:docMk/>
            <pc:sldMk cId="3448287153" sldId="316"/>
            <ac:picMk id="5" creationId="{32E2A58A-34C8-76EE-760F-75EA8FF203A2}"/>
          </ac:picMkLst>
        </pc:picChg>
      </pc:sldChg>
      <pc:sldChg chg="del">
        <pc:chgData name="Chad Jones" userId="7c84a875-d7f2-4093-9114-0000aaf97a5f" providerId="ADAL" clId="{7F32A942-3DF7-4420-A8C2-E592411FC67E}" dt="2024-03-12T21:07:35.703" v="255" actId="47"/>
        <pc:sldMkLst>
          <pc:docMk/>
          <pc:sldMk cId="3909664273" sldId="317"/>
        </pc:sldMkLst>
      </pc:sldChg>
      <pc:sldChg chg="delSp del mod">
        <pc:chgData name="Chad Jones" userId="7c84a875-d7f2-4093-9114-0000aaf97a5f" providerId="ADAL" clId="{7F32A942-3DF7-4420-A8C2-E592411FC67E}" dt="2024-03-12T21:07:35.703" v="255" actId="47"/>
        <pc:sldMkLst>
          <pc:docMk/>
          <pc:sldMk cId="1622006686" sldId="318"/>
        </pc:sldMkLst>
        <pc:picChg chg="del">
          <ac:chgData name="Chad Jones" userId="7c84a875-d7f2-4093-9114-0000aaf97a5f" providerId="ADAL" clId="{7F32A942-3DF7-4420-A8C2-E592411FC67E}" dt="2024-03-12T21:07:30.814" v="254" actId="478"/>
          <ac:picMkLst>
            <pc:docMk/>
            <pc:sldMk cId="1622006686" sldId="318"/>
            <ac:picMk id="5" creationId="{E17DB8F1-FE24-BEA4-2F95-7200F4B4759A}"/>
          </ac:picMkLst>
        </pc:picChg>
      </pc:sldChg>
      <pc:sldChg chg="addSp delSp modSp del mod">
        <pc:chgData name="Chad Jones" userId="7c84a875-d7f2-4093-9114-0000aaf97a5f" providerId="ADAL" clId="{7F32A942-3DF7-4420-A8C2-E592411FC67E}" dt="2024-03-12T20:52:55.675" v="169" actId="47"/>
        <pc:sldMkLst>
          <pc:docMk/>
          <pc:sldMk cId="394208181" sldId="322"/>
        </pc:sldMkLst>
        <pc:picChg chg="add mod">
          <ac:chgData name="Chad Jones" userId="7c84a875-d7f2-4093-9114-0000aaf97a5f" providerId="ADAL" clId="{7F32A942-3DF7-4420-A8C2-E592411FC67E}" dt="2024-03-12T00:27:34.226" v="24" actId="962"/>
          <ac:picMkLst>
            <pc:docMk/>
            <pc:sldMk cId="394208181" sldId="322"/>
            <ac:picMk id="13" creationId="{7B957928-668A-7D66-1252-AE11AB445C1F}"/>
          </ac:picMkLst>
        </pc:picChg>
        <pc:picChg chg="del">
          <ac:chgData name="Chad Jones" userId="7c84a875-d7f2-4093-9114-0000aaf97a5f" providerId="ADAL" clId="{7F32A942-3DF7-4420-A8C2-E592411FC67E}" dt="2024-03-12T00:27:07.355" v="19" actId="478"/>
          <ac:picMkLst>
            <pc:docMk/>
            <pc:sldMk cId="394208181" sldId="322"/>
            <ac:picMk id="14" creationId="{7CBFB50F-BD9D-0938-6572-8946A35AC7F9}"/>
          </ac:picMkLst>
        </pc:picChg>
        <pc:picChg chg="del">
          <ac:chgData name="Chad Jones" userId="7c84a875-d7f2-4093-9114-0000aaf97a5f" providerId="ADAL" clId="{7F32A942-3DF7-4420-A8C2-E592411FC67E}" dt="2024-03-12T00:27:08.558" v="21" actId="478"/>
          <ac:picMkLst>
            <pc:docMk/>
            <pc:sldMk cId="394208181" sldId="322"/>
            <ac:picMk id="16" creationId="{5905E2FC-21F6-DAE0-C49C-98C871E59992}"/>
          </ac:picMkLst>
        </pc:picChg>
        <pc:picChg chg="del">
          <ac:chgData name="Chad Jones" userId="7c84a875-d7f2-4093-9114-0000aaf97a5f" providerId="ADAL" clId="{7F32A942-3DF7-4420-A8C2-E592411FC67E}" dt="2024-03-12T00:27:07.999" v="20" actId="478"/>
          <ac:picMkLst>
            <pc:docMk/>
            <pc:sldMk cId="394208181" sldId="322"/>
            <ac:picMk id="18" creationId="{30B87C15-FEEB-BBF2-E504-5D873865BEF8}"/>
          </ac:picMkLst>
        </pc:picChg>
      </pc:sldChg>
      <pc:sldChg chg="delSp del mod">
        <pc:chgData name="Chad Jones" userId="7c84a875-d7f2-4093-9114-0000aaf97a5f" providerId="ADAL" clId="{7F32A942-3DF7-4420-A8C2-E592411FC67E}" dt="2024-03-12T20:53:03.309" v="170" actId="47"/>
        <pc:sldMkLst>
          <pc:docMk/>
          <pc:sldMk cId="1912286711" sldId="323"/>
        </pc:sldMkLst>
        <pc:picChg chg="del">
          <ac:chgData name="Chad Jones" userId="7c84a875-d7f2-4093-9114-0000aaf97a5f" providerId="ADAL" clId="{7F32A942-3DF7-4420-A8C2-E592411FC67E}" dt="2024-03-12T00:28:11.728" v="41" actId="478"/>
          <ac:picMkLst>
            <pc:docMk/>
            <pc:sldMk cId="1912286711" sldId="323"/>
            <ac:picMk id="15" creationId="{59CF71F1-0680-02FB-D218-5B3DB86B36D9}"/>
          </ac:picMkLst>
        </pc:picChg>
      </pc:sldChg>
      <pc:sldChg chg="delSp del mod">
        <pc:chgData name="Chad Jones" userId="7c84a875-d7f2-4093-9114-0000aaf97a5f" providerId="ADAL" clId="{7F32A942-3DF7-4420-A8C2-E592411FC67E}" dt="2024-03-12T20:53:03.309" v="170" actId="47"/>
        <pc:sldMkLst>
          <pc:docMk/>
          <pc:sldMk cId="1656180791" sldId="324"/>
        </pc:sldMkLst>
        <pc:picChg chg="del">
          <ac:chgData name="Chad Jones" userId="7c84a875-d7f2-4093-9114-0000aaf97a5f" providerId="ADAL" clId="{7F32A942-3DF7-4420-A8C2-E592411FC67E}" dt="2024-03-12T00:28:25.991" v="49" actId="478"/>
          <ac:picMkLst>
            <pc:docMk/>
            <pc:sldMk cId="1656180791" sldId="324"/>
            <ac:picMk id="13" creationId="{4C017F27-F3F4-C88B-C309-2886AEF3C1DE}"/>
          </ac:picMkLst>
        </pc:picChg>
      </pc:sldChg>
      <pc:sldChg chg="addSp delSp modSp del mod ord">
        <pc:chgData name="Chad Jones" userId="7c84a875-d7f2-4093-9114-0000aaf97a5f" providerId="ADAL" clId="{7F32A942-3DF7-4420-A8C2-E592411FC67E}" dt="2024-03-12T20:52:50.366" v="168" actId="47"/>
        <pc:sldMkLst>
          <pc:docMk/>
          <pc:sldMk cId="3695185426" sldId="325"/>
        </pc:sldMkLst>
        <pc:picChg chg="del">
          <ac:chgData name="Chad Jones" userId="7c84a875-d7f2-4093-9114-0000aaf97a5f" providerId="ADAL" clId="{7F32A942-3DF7-4420-A8C2-E592411FC67E}" dt="2024-03-12T00:27:46.719" v="25" actId="478"/>
          <ac:picMkLst>
            <pc:docMk/>
            <pc:sldMk cId="3695185426" sldId="325"/>
            <ac:picMk id="13" creationId="{B2A2E21C-8C10-9CE8-EDC7-74ABDE5A6AD3}"/>
          </ac:picMkLst>
        </pc:picChg>
        <pc:picChg chg="add mod">
          <ac:chgData name="Chad Jones" userId="7c84a875-d7f2-4093-9114-0000aaf97a5f" providerId="ADAL" clId="{7F32A942-3DF7-4420-A8C2-E592411FC67E}" dt="2024-03-12T02:52:48.378" v="97" actId="962"/>
          <ac:picMkLst>
            <pc:docMk/>
            <pc:sldMk cId="3695185426" sldId="325"/>
            <ac:picMk id="14" creationId="{E79EB118-CCE4-0489-F8C9-B94F7CFAEDE4}"/>
          </ac:picMkLst>
        </pc:picChg>
      </pc:sldChg>
      <pc:sldChg chg="addSp delSp modSp mod ord">
        <pc:chgData name="Chad Jones" userId="7c84a875-d7f2-4093-9114-0000aaf97a5f" providerId="ADAL" clId="{7F32A942-3DF7-4420-A8C2-E592411FC67E}" dt="2024-03-12T20:52:42.109" v="166"/>
        <pc:sldMkLst>
          <pc:docMk/>
          <pc:sldMk cId="3920021441" sldId="326"/>
        </pc:sldMkLst>
        <pc:picChg chg="add mod">
          <ac:chgData name="Chad Jones" userId="7c84a875-d7f2-4093-9114-0000aaf97a5f" providerId="ADAL" clId="{7F32A942-3DF7-4420-A8C2-E592411FC67E}" dt="2024-03-12T02:52:31.468" v="91" actId="1076"/>
          <ac:picMkLst>
            <pc:docMk/>
            <pc:sldMk cId="3920021441" sldId="326"/>
            <ac:picMk id="13" creationId="{4E6ED304-B293-3006-DCCD-A0C9913E55FF}"/>
          </ac:picMkLst>
        </pc:picChg>
        <pc:picChg chg="del">
          <ac:chgData name="Chad Jones" userId="7c84a875-d7f2-4093-9114-0000aaf97a5f" providerId="ADAL" clId="{7F32A942-3DF7-4420-A8C2-E592411FC67E}" dt="2024-03-12T00:27:49.853" v="26" actId="478"/>
          <ac:picMkLst>
            <pc:docMk/>
            <pc:sldMk cId="3920021441" sldId="326"/>
            <ac:picMk id="14" creationId="{F3F9485F-AFFC-6C43-6B97-C61D699CC935}"/>
          </ac:picMkLst>
        </pc:picChg>
        <pc:picChg chg="add mod">
          <ac:chgData name="Chad Jones" userId="7c84a875-d7f2-4093-9114-0000aaf97a5f" providerId="ADAL" clId="{7F32A942-3DF7-4420-A8C2-E592411FC67E}" dt="2024-03-12T02:52:34.550" v="92" actId="1076"/>
          <ac:picMkLst>
            <pc:docMk/>
            <pc:sldMk cId="3920021441" sldId="326"/>
            <ac:picMk id="16" creationId="{6FF0C20E-A2E6-73CC-C4B3-BA27645622BB}"/>
          </ac:picMkLst>
        </pc:picChg>
      </pc:sldChg>
      <pc:sldChg chg="addSp delSp modSp mod ord">
        <pc:chgData name="Chad Jones" userId="7c84a875-d7f2-4093-9114-0000aaf97a5f" providerId="ADAL" clId="{7F32A942-3DF7-4420-A8C2-E592411FC67E}" dt="2024-03-12T20:44:47.240" v="119" actId="27614"/>
        <pc:sldMkLst>
          <pc:docMk/>
          <pc:sldMk cId="3428801313" sldId="327"/>
        </pc:sldMkLst>
        <pc:picChg chg="del">
          <ac:chgData name="Chad Jones" userId="7c84a875-d7f2-4093-9114-0000aaf97a5f" providerId="ADAL" clId="{7F32A942-3DF7-4420-A8C2-E592411FC67E}" dt="2024-03-12T00:27:53.078" v="27" actId="478"/>
          <ac:picMkLst>
            <pc:docMk/>
            <pc:sldMk cId="3428801313" sldId="327"/>
            <ac:picMk id="13" creationId="{6AB8A896-3C07-642C-AF48-F509DF2C37B8}"/>
          </ac:picMkLst>
        </pc:picChg>
        <pc:picChg chg="add mod">
          <ac:chgData name="Chad Jones" userId="7c84a875-d7f2-4093-9114-0000aaf97a5f" providerId="ADAL" clId="{7F32A942-3DF7-4420-A8C2-E592411FC67E}" dt="2024-03-12T20:44:47.240" v="119" actId="27614"/>
          <ac:picMkLst>
            <pc:docMk/>
            <pc:sldMk cId="3428801313" sldId="327"/>
            <ac:picMk id="13" creationId="{A94CCC6F-CE35-4807-05F7-6EDBD8A4D42E}"/>
          </ac:picMkLst>
        </pc:picChg>
        <pc:picChg chg="add del mod">
          <ac:chgData name="Chad Jones" userId="7c84a875-d7f2-4093-9114-0000aaf97a5f" providerId="ADAL" clId="{7F32A942-3DF7-4420-A8C2-E592411FC67E}" dt="2024-03-12T20:44:08.254" v="116" actId="478"/>
          <ac:picMkLst>
            <pc:docMk/>
            <pc:sldMk cId="3428801313" sldId="327"/>
            <ac:picMk id="14" creationId="{60C3F0E6-BC22-3965-A042-ABE6F72A967F}"/>
          </ac:picMkLst>
        </pc:picChg>
        <pc:picChg chg="add del mod">
          <ac:chgData name="Chad Jones" userId="7c84a875-d7f2-4093-9114-0000aaf97a5f" providerId="ADAL" clId="{7F32A942-3DF7-4420-A8C2-E592411FC67E}" dt="2024-03-12T02:51:17.760" v="74" actId="478"/>
          <ac:picMkLst>
            <pc:docMk/>
            <pc:sldMk cId="3428801313" sldId="327"/>
            <ac:picMk id="16" creationId="{D2342CF3-E681-1A5E-3AA2-C57A03ABF304}"/>
          </ac:picMkLst>
        </pc:picChg>
        <pc:picChg chg="add del mod">
          <ac:chgData name="Chad Jones" userId="7c84a875-d7f2-4093-9114-0000aaf97a5f" providerId="ADAL" clId="{7F32A942-3DF7-4420-A8C2-E592411FC67E}" dt="2024-03-12T20:44:06.767" v="115" actId="478"/>
          <ac:picMkLst>
            <pc:docMk/>
            <pc:sldMk cId="3428801313" sldId="327"/>
            <ac:picMk id="18" creationId="{379F6CA6-DB12-F98C-8301-35AB3857D6C0}"/>
          </ac:picMkLst>
        </pc:picChg>
      </pc:sldChg>
      <pc:sldChg chg="delSp del mod">
        <pc:chgData name="Chad Jones" userId="7c84a875-d7f2-4093-9114-0000aaf97a5f" providerId="ADAL" clId="{7F32A942-3DF7-4420-A8C2-E592411FC67E}" dt="2024-03-12T20:53:03.309" v="170" actId="47"/>
        <pc:sldMkLst>
          <pc:docMk/>
          <pc:sldMk cId="4162685111" sldId="328"/>
        </pc:sldMkLst>
        <pc:picChg chg="del">
          <ac:chgData name="Chad Jones" userId="7c84a875-d7f2-4093-9114-0000aaf97a5f" providerId="ADAL" clId="{7F32A942-3DF7-4420-A8C2-E592411FC67E}" dt="2024-03-12T00:28:21.752" v="47" actId="478"/>
          <ac:picMkLst>
            <pc:docMk/>
            <pc:sldMk cId="4162685111" sldId="328"/>
            <ac:picMk id="14" creationId="{E85CF57C-C326-C7C2-DCF8-6480DAC5D7D6}"/>
          </ac:picMkLst>
        </pc:picChg>
      </pc:sldChg>
      <pc:sldChg chg="delSp del mod">
        <pc:chgData name="Chad Jones" userId="7c84a875-d7f2-4093-9114-0000aaf97a5f" providerId="ADAL" clId="{7F32A942-3DF7-4420-A8C2-E592411FC67E}" dt="2024-03-12T20:53:03.309" v="170" actId="47"/>
        <pc:sldMkLst>
          <pc:docMk/>
          <pc:sldMk cId="2946348910" sldId="329"/>
        </pc:sldMkLst>
        <pc:picChg chg="del">
          <ac:chgData name="Chad Jones" userId="7c84a875-d7f2-4093-9114-0000aaf97a5f" providerId="ADAL" clId="{7F32A942-3DF7-4420-A8C2-E592411FC67E}" dt="2024-03-12T00:28:14.310" v="42" actId="478"/>
          <ac:picMkLst>
            <pc:docMk/>
            <pc:sldMk cId="2946348910" sldId="329"/>
            <ac:picMk id="13" creationId="{5035D257-248D-4A22-640B-AEDAD68505BB}"/>
          </ac:picMkLst>
        </pc:picChg>
      </pc:sldChg>
      <pc:sldChg chg="delSp del mod">
        <pc:chgData name="Chad Jones" userId="7c84a875-d7f2-4093-9114-0000aaf97a5f" providerId="ADAL" clId="{7F32A942-3DF7-4420-A8C2-E592411FC67E}" dt="2024-03-12T20:53:03.309" v="170" actId="47"/>
        <pc:sldMkLst>
          <pc:docMk/>
          <pc:sldMk cId="2745960058" sldId="330"/>
        </pc:sldMkLst>
        <pc:picChg chg="del">
          <ac:chgData name="Chad Jones" userId="7c84a875-d7f2-4093-9114-0000aaf97a5f" providerId="ADAL" clId="{7F32A942-3DF7-4420-A8C2-E592411FC67E}" dt="2024-03-12T00:28:00.924" v="33" actId="478"/>
          <ac:picMkLst>
            <pc:docMk/>
            <pc:sldMk cId="2745960058" sldId="330"/>
            <ac:picMk id="13" creationId="{C3A2EABF-78C8-2652-168C-A1D5E93B40FA}"/>
          </ac:picMkLst>
        </pc:picChg>
      </pc:sldChg>
      <pc:sldChg chg="delSp del mod">
        <pc:chgData name="Chad Jones" userId="7c84a875-d7f2-4093-9114-0000aaf97a5f" providerId="ADAL" clId="{7F32A942-3DF7-4420-A8C2-E592411FC67E}" dt="2024-03-12T20:53:03.309" v="170" actId="47"/>
        <pc:sldMkLst>
          <pc:docMk/>
          <pc:sldMk cId="1445001161" sldId="331"/>
        </pc:sldMkLst>
        <pc:picChg chg="del">
          <ac:chgData name="Chad Jones" userId="7c84a875-d7f2-4093-9114-0000aaf97a5f" providerId="ADAL" clId="{7F32A942-3DF7-4420-A8C2-E592411FC67E}" dt="2024-03-12T00:28:19.719" v="46" actId="478"/>
          <ac:picMkLst>
            <pc:docMk/>
            <pc:sldMk cId="1445001161" sldId="331"/>
            <ac:picMk id="13" creationId="{7F3E2247-DC39-3CB5-3E5D-46B7AF58108F}"/>
          </ac:picMkLst>
        </pc:picChg>
      </pc:sldChg>
      <pc:sldChg chg="delSp del mod">
        <pc:chgData name="Chad Jones" userId="7c84a875-d7f2-4093-9114-0000aaf97a5f" providerId="ADAL" clId="{7F32A942-3DF7-4420-A8C2-E592411FC67E}" dt="2024-03-12T20:53:03.309" v="170" actId="47"/>
        <pc:sldMkLst>
          <pc:docMk/>
          <pc:sldMk cId="2614039086" sldId="332"/>
        </pc:sldMkLst>
        <pc:picChg chg="del">
          <ac:chgData name="Chad Jones" userId="7c84a875-d7f2-4093-9114-0000aaf97a5f" providerId="ADAL" clId="{7F32A942-3DF7-4420-A8C2-E592411FC67E}" dt="2024-03-12T00:28:06.350" v="37" actId="478"/>
          <ac:picMkLst>
            <pc:docMk/>
            <pc:sldMk cId="2614039086" sldId="332"/>
            <ac:picMk id="13" creationId="{75657130-A215-DE2F-2E3E-551C72AFD808}"/>
          </ac:picMkLst>
        </pc:picChg>
      </pc:sldChg>
      <pc:sldChg chg="addSp delSp modSp del mod ord">
        <pc:chgData name="Chad Jones" userId="7c84a875-d7f2-4093-9114-0000aaf97a5f" providerId="ADAL" clId="{7F32A942-3DF7-4420-A8C2-E592411FC67E}" dt="2024-03-12T20:52:48.116" v="167" actId="47"/>
        <pc:sldMkLst>
          <pc:docMk/>
          <pc:sldMk cId="3433949544" sldId="336"/>
        </pc:sldMkLst>
        <pc:spChg chg="del">
          <ac:chgData name="Chad Jones" userId="7c84a875-d7f2-4093-9114-0000aaf97a5f" providerId="ADAL" clId="{7F32A942-3DF7-4420-A8C2-E592411FC67E}" dt="2024-03-12T00:27:58.784" v="31" actId="478"/>
          <ac:spMkLst>
            <pc:docMk/>
            <pc:sldMk cId="3433949544" sldId="336"/>
            <ac:spMk id="10" creationId="{3A59B210-F566-4778-E2CD-48B77C42B6B6}"/>
          </ac:spMkLst>
        </pc:spChg>
        <pc:spChg chg="del">
          <ac:chgData name="Chad Jones" userId="7c84a875-d7f2-4093-9114-0000aaf97a5f" providerId="ADAL" clId="{7F32A942-3DF7-4420-A8C2-E592411FC67E}" dt="2024-03-12T00:27:59.343" v="32" actId="478"/>
          <ac:spMkLst>
            <pc:docMk/>
            <pc:sldMk cId="3433949544" sldId="336"/>
            <ac:spMk id="14" creationId="{2AEA861A-49EA-B9F2-AE94-5CF74F019DBC}"/>
          </ac:spMkLst>
        </pc:spChg>
        <pc:picChg chg="del">
          <ac:chgData name="Chad Jones" userId="7c84a875-d7f2-4093-9114-0000aaf97a5f" providerId="ADAL" clId="{7F32A942-3DF7-4420-A8C2-E592411FC67E}" dt="2024-03-12T00:27:57.991" v="30" actId="478"/>
          <ac:picMkLst>
            <pc:docMk/>
            <pc:sldMk cId="3433949544" sldId="336"/>
            <ac:picMk id="13" creationId="{08E6D6A5-9E54-C949-D4C8-C248E082FACC}"/>
          </ac:picMkLst>
        </pc:picChg>
        <pc:picChg chg="add mod">
          <ac:chgData name="Chad Jones" userId="7c84a875-d7f2-4093-9114-0000aaf97a5f" providerId="ADAL" clId="{7F32A942-3DF7-4420-A8C2-E592411FC67E}" dt="2024-03-12T02:53:57.944" v="112" actId="962"/>
          <ac:picMkLst>
            <pc:docMk/>
            <pc:sldMk cId="3433949544" sldId="336"/>
            <ac:picMk id="16" creationId="{26767660-38A4-D490-1A86-9EEB6ED84BD1}"/>
          </ac:picMkLst>
        </pc:picChg>
      </pc:sldChg>
      <pc:sldChg chg="delSp del mod">
        <pc:chgData name="Chad Jones" userId="7c84a875-d7f2-4093-9114-0000aaf97a5f" providerId="ADAL" clId="{7F32A942-3DF7-4420-A8C2-E592411FC67E}" dt="2024-03-12T20:53:03.309" v="170" actId="47"/>
        <pc:sldMkLst>
          <pc:docMk/>
          <pc:sldMk cId="1157433472" sldId="337"/>
        </pc:sldMkLst>
        <pc:spChg chg="del">
          <ac:chgData name="Chad Jones" userId="7c84a875-d7f2-4093-9114-0000aaf97a5f" providerId="ADAL" clId="{7F32A942-3DF7-4420-A8C2-E592411FC67E}" dt="2024-03-12T00:28:04.111" v="35" actId="478"/>
          <ac:spMkLst>
            <pc:docMk/>
            <pc:sldMk cId="1157433472" sldId="337"/>
            <ac:spMk id="10" creationId="{C5DE578E-088E-D2B5-E7B3-B74ADA69FA6E}"/>
          </ac:spMkLst>
        </pc:spChg>
        <pc:spChg chg="del">
          <ac:chgData name="Chad Jones" userId="7c84a875-d7f2-4093-9114-0000aaf97a5f" providerId="ADAL" clId="{7F32A942-3DF7-4420-A8C2-E592411FC67E}" dt="2024-03-12T00:28:03.317" v="34" actId="478"/>
          <ac:spMkLst>
            <pc:docMk/>
            <pc:sldMk cId="1157433472" sldId="337"/>
            <ac:spMk id="14" creationId="{A233D4F4-02E9-14AD-07F9-B30C160ADC34}"/>
          </ac:spMkLst>
        </pc:spChg>
        <pc:picChg chg="del">
          <ac:chgData name="Chad Jones" userId="7c84a875-d7f2-4093-9114-0000aaf97a5f" providerId="ADAL" clId="{7F32A942-3DF7-4420-A8C2-E592411FC67E}" dt="2024-03-12T00:28:04.751" v="36" actId="478"/>
          <ac:picMkLst>
            <pc:docMk/>
            <pc:sldMk cId="1157433472" sldId="337"/>
            <ac:picMk id="13" creationId="{C3BDBADC-2B1A-70FA-1D63-6EE314665464}"/>
          </ac:picMkLst>
        </pc:picChg>
      </pc:sldChg>
      <pc:sldChg chg="delSp del mod">
        <pc:chgData name="Chad Jones" userId="7c84a875-d7f2-4093-9114-0000aaf97a5f" providerId="ADAL" clId="{7F32A942-3DF7-4420-A8C2-E592411FC67E}" dt="2024-03-12T20:53:03.309" v="170" actId="47"/>
        <pc:sldMkLst>
          <pc:docMk/>
          <pc:sldMk cId="1283953735" sldId="338"/>
        </pc:sldMkLst>
        <pc:spChg chg="del">
          <ac:chgData name="Chad Jones" userId="7c84a875-d7f2-4093-9114-0000aaf97a5f" providerId="ADAL" clId="{7F32A942-3DF7-4420-A8C2-E592411FC67E}" dt="2024-03-12T00:28:10.007" v="40" actId="478"/>
          <ac:spMkLst>
            <pc:docMk/>
            <pc:sldMk cId="1283953735" sldId="338"/>
            <ac:spMk id="10" creationId="{9CDC6B72-A940-2EEB-F530-A6E315D3EDCB}"/>
          </ac:spMkLst>
        </pc:spChg>
        <pc:spChg chg="del">
          <ac:chgData name="Chad Jones" userId="7c84a875-d7f2-4093-9114-0000aaf97a5f" providerId="ADAL" clId="{7F32A942-3DF7-4420-A8C2-E592411FC67E}" dt="2024-03-12T00:28:08.992" v="39" actId="478"/>
          <ac:spMkLst>
            <pc:docMk/>
            <pc:sldMk cId="1283953735" sldId="338"/>
            <ac:spMk id="14" creationId="{7F785240-16C1-E4D9-5E9A-07B3DF714302}"/>
          </ac:spMkLst>
        </pc:spChg>
        <pc:picChg chg="del">
          <ac:chgData name="Chad Jones" userId="7c84a875-d7f2-4093-9114-0000aaf97a5f" providerId="ADAL" clId="{7F32A942-3DF7-4420-A8C2-E592411FC67E}" dt="2024-03-12T00:28:08.323" v="38" actId="478"/>
          <ac:picMkLst>
            <pc:docMk/>
            <pc:sldMk cId="1283953735" sldId="338"/>
            <ac:picMk id="13" creationId="{A1398B87-C495-C2CE-F70F-0692E2413295}"/>
          </ac:picMkLst>
        </pc:picChg>
      </pc:sldChg>
      <pc:sldChg chg="delSp del mod">
        <pc:chgData name="Chad Jones" userId="7c84a875-d7f2-4093-9114-0000aaf97a5f" providerId="ADAL" clId="{7F32A942-3DF7-4420-A8C2-E592411FC67E}" dt="2024-03-12T20:53:03.309" v="170" actId="47"/>
        <pc:sldMkLst>
          <pc:docMk/>
          <pc:sldMk cId="1184768560" sldId="339"/>
        </pc:sldMkLst>
        <pc:spChg chg="del">
          <ac:chgData name="Chad Jones" userId="7c84a875-d7f2-4093-9114-0000aaf97a5f" providerId="ADAL" clId="{7F32A942-3DF7-4420-A8C2-E592411FC67E}" dt="2024-03-12T00:28:16.945" v="44" actId="478"/>
          <ac:spMkLst>
            <pc:docMk/>
            <pc:sldMk cId="1184768560" sldId="339"/>
            <ac:spMk id="10" creationId="{6ACF59D6-8E9F-5A8C-2CD2-120F4F3B31D9}"/>
          </ac:spMkLst>
        </pc:spChg>
        <pc:spChg chg="del">
          <ac:chgData name="Chad Jones" userId="7c84a875-d7f2-4093-9114-0000aaf97a5f" providerId="ADAL" clId="{7F32A942-3DF7-4420-A8C2-E592411FC67E}" dt="2024-03-12T00:28:15.898" v="43" actId="478"/>
          <ac:spMkLst>
            <pc:docMk/>
            <pc:sldMk cId="1184768560" sldId="339"/>
            <ac:spMk id="14" creationId="{41171C22-F4E4-2B05-C0F9-492DD5114FFD}"/>
          </ac:spMkLst>
        </pc:spChg>
        <pc:picChg chg="del">
          <ac:chgData name="Chad Jones" userId="7c84a875-d7f2-4093-9114-0000aaf97a5f" providerId="ADAL" clId="{7F32A942-3DF7-4420-A8C2-E592411FC67E}" dt="2024-03-12T00:28:17.544" v="45" actId="478"/>
          <ac:picMkLst>
            <pc:docMk/>
            <pc:sldMk cId="1184768560" sldId="339"/>
            <ac:picMk id="13" creationId="{217BF521-333B-9F22-5E4C-BB9108FA0406}"/>
          </ac:picMkLst>
        </pc:picChg>
      </pc:sldChg>
      <pc:sldChg chg="addSp delSp modSp mod ord">
        <pc:chgData name="Chad Jones" userId="7c84a875-d7f2-4093-9114-0000aaf97a5f" providerId="ADAL" clId="{7F32A942-3DF7-4420-A8C2-E592411FC67E}" dt="2024-03-12T02:53:13.071" v="107" actId="962"/>
        <pc:sldMkLst>
          <pc:docMk/>
          <pc:sldMk cId="1128361931" sldId="340"/>
        </pc:sldMkLst>
        <pc:spChg chg="del">
          <ac:chgData name="Chad Jones" userId="7c84a875-d7f2-4093-9114-0000aaf97a5f" providerId="ADAL" clId="{7F32A942-3DF7-4420-A8C2-E592411FC67E}" dt="2024-03-12T00:27:54.934" v="28" actId="478"/>
          <ac:spMkLst>
            <pc:docMk/>
            <pc:sldMk cId="1128361931" sldId="340"/>
            <ac:spMk id="14" creationId="{75A10865-762C-8618-CA5E-DFD720B5D3B0}"/>
          </ac:spMkLst>
        </pc:spChg>
        <pc:picChg chg="del">
          <ac:chgData name="Chad Jones" userId="7c84a875-d7f2-4093-9114-0000aaf97a5f" providerId="ADAL" clId="{7F32A942-3DF7-4420-A8C2-E592411FC67E}" dt="2024-03-12T00:27:55.632" v="29" actId="478"/>
          <ac:picMkLst>
            <pc:docMk/>
            <pc:sldMk cId="1128361931" sldId="340"/>
            <ac:picMk id="13" creationId="{FBEB0537-A14F-BBA9-0033-AECE25900DA7}"/>
          </ac:picMkLst>
        </pc:picChg>
        <pc:picChg chg="add mod">
          <ac:chgData name="Chad Jones" userId="7c84a875-d7f2-4093-9114-0000aaf97a5f" providerId="ADAL" clId="{7F32A942-3DF7-4420-A8C2-E592411FC67E}" dt="2024-03-12T02:53:06.362" v="103" actId="1076"/>
          <ac:picMkLst>
            <pc:docMk/>
            <pc:sldMk cId="1128361931" sldId="340"/>
            <ac:picMk id="15" creationId="{7B288080-4E5A-43D2-4FC6-000308CEB1BE}"/>
          </ac:picMkLst>
        </pc:picChg>
        <pc:picChg chg="add mod">
          <ac:chgData name="Chad Jones" userId="7c84a875-d7f2-4093-9114-0000aaf97a5f" providerId="ADAL" clId="{7F32A942-3DF7-4420-A8C2-E592411FC67E}" dt="2024-03-12T02:53:13.071" v="107" actId="962"/>
          <ac:picMkLst>
            <pc:docMk/>
            <pc:sldMk cId="1128361931" sldId="340"/>
            <ac:picMk id="17" creationId="{A2111CAF-4764-0E41-F2E7-D77BE99DA0A4}"/>
          </ac:picMkLst>
        </pc:picChg>
      </pc:sldChg>
      <pc:sldChg chg="delSp del mod">
        <pc:chgData name="Chad Jones" userId="7c84a875-d7f2-4093-9114-0000aaf97a5f" providerId="ADAL" clId="{7F32A942-3DF7-4420-A8C2-E592411FC67E}" dt="2024-03-12T21:06:39.347" v="238" actId="47"/>
        <pc:sldMkLst>
          <pc:docMk/>
          <pc:sldMk cId="4110120196" sldId="342"/>
        </pc:sldMkLst>
        <pc:picChg chg="del">
          <ac:chgData name="Chad Jones" userId="7c84a875-d7f2-4093-9114-0000aaf97a5f" providerId="ADAL" clId="{7F32A942-3DF7-4420-A8C2-E592411FC67E}" dt="2024-03-12T20:54:06.488" v="189" actId="478"/>
          <ac:picMkLst>
            <pc:docMk/>
            <pc:sldMk cId="4110120196" sldId="342"/>
            <ac:picMk id="3" creationId="{6DD6C7DA-663A-8488-250B-A563B0C0823D}"/>
          </ac:picMkLst>
        </pc:picChg>
      </pc:sldChg>
      <pc:sldChg chg="delSp del mod">
        <pc:chgData name="Chad Jones" userId="7c84a875-d7f2-4093-9114-0000aaf97a5f" providerId="ADAL" clId="{7F32A942-3DF7-4420-A8C2-E592411FC67E}" dt="2024-03-12T21:06:39.347" v="238" actId="47"/>
        <pc:sldMkLst>
          <pc:docMk/>
          <pc:sldMk cId="8333980" sldId="343"/>
        </pc:sldMkLst>
        <pc:picChg chg="del">
          <ac:chgData name="Chad Jones" userId="7c84a875-d7f2-4093-9114-0000aaf97a5f" providerId="ADAL" clId="{7F32A942-3DF7-4420-A8C2-E592411FC67E}" dt="2024-03-12T20:54:02.737" v="188" actId="478"/>
          <ac:picMkLst>
            <pc:docMk/>
            <pc:sldMk cId="8333980" sldId="343"/>
            <ac:picMk id="3" creationId="{169FC88D-B782-2DA6-0C03-8218649156E6}"/>
          </ac:picMkLst>
        </pc:picChg>
      </pc:sldChg>
      <pc:sldChg chg="delSp del mod">
        <pc:chgData name="Chad Jones" userId="7c84a875-d7f2-4093-9114-0000aaf97a5f" providerId="ADAL" clId="{7F32A942-3DF7-4420-A8C2-E592411FC67E}" dt="2024-03-12T21:06:39.347" v="238" actId="47"/>
        <pc:sldMkLst>
          <pc:docMk/>
          <pc:sldMk cId="4174353016" sldId="344"/>
        </pc:sldMkLst>
        <pc:picChg chg="del">
          <ac:chgData name="Chad Jones" userId="7c84a875-d7f2-4093-9114-0000aaf97a5f" providerId="ADAL" clId="{7F32A942-3DF7-4420-A8C2-E592411FC67E}" dt="2024-03-12T20:53:59" v="187" actId="478"/>
          <ac:picMkLst>
            <pc:docMk/>
            <pc:sldMk cId="4174353016" sldId="344"/>
            <ac:picMk id="3" creationId="{B47943C8-0356-E5AF-49C9-720D6F9A2008}"/>
          </ac:picMkLst>
        </pc:picChg>
      </pc:sldChg>
      <pc:sldChg chg="delSp del mod">
        <pc:chgData name="Chad Jones" userId="7c84a875-d7f2-4093-9114-0000aaf97a5f" providerId="ADAL" clId="{7F32A942-3DF7-4420-A8C2-E592411FC67E}" dt="2024-03-12T21:06:39.347" v="238" actId="47"/>
        <pc:sldMkLst>
          <pc:docMk/>
          <pc:sldMk cId="1660475592" sldId="345"/>
        </pc:sldMkLst>
        <pc:picChg chg="del">
          <ac:chgData name="Chad Jones" userId="7c84a875-d7f2-4093-9114-0000aaf97a5f" providerId="ADAL" clId="{7F32A942-3DF7-4420-A8C2-E592411FC67E}" dt="2024-03-12T20:53:56.416" v="186" actId="478"/>
          <ac:picMkLst>
            <pc:docMk/>
            <pc:sldMk cId="1660475592" sldId="345"/>
            <ac:picMk id="3" creationId="{B5B03560-01C8-D8CD-477D-2C429CDD20CD}"/>
          </ac:picMkLst>
        </pc:picChg>
      </pc:sldChg>
      <pc:sldChg chg="delSp del mod">
        <pc:chgData name="Chad Jones" userId="7c84a875-d7f2-4093-9114-0000aaf97a5f" providerId="ADAL" clId="{7F32A942-3DF7-4420-A8C2-E592411FC67E}" dt="2024-03-12T21:06:39.347" v="238" actId="47"/>
        <pc:sldMkLst>
          <pc:docMk/>
          <pc:sldMk cId="1446665592" sldId="346"/>
        </pc:sldMkLst>
        <pc:picChg chg="del">
          <ac:chgData name="Chad Jones" userId="7c84a875-d7f2-4093-9114-0000aaf97a5f" providerId="ADAL" clId="{7F32A942-3DF7-4420-A8C2-E592411FC67E}" dt="2024-03-12T20:53:53.001" v="185" actId="478"/>
          <ac:picMkLst>
            <pc:docMk/>
            <pc:sldMk cId="1446665592" sldId="346"/>
            <ac:picMk id="3" creationId="{7D07E0AB-658E-B1FE-C064-CC670269079A}"/>
          </ac:picMkLst>
        </pc:picChg>
      </pc:sldChg>
      <pc:sldChg chg="addSp delSp modSp mod">
        <pc:chgData name="Chad Jones" userId="7c84a875-d7f2-4093-9114-0000aaf97a5f" providerId="ADAL" clId="{7F32A942-3DF7-4420-A8C2-E592411FC67E}" dt="2024-03-12T21:12:09.674" v="296" actId="962"/>
        <pc:sldMkLst>
          <pc:docMk/>
          <pc:sldMk cId="3806864935" sldId="352"/>
        </pc:sldMkLst>
        <pc:picChg chg="add mod">
          <ac:chgData name="Chad Jones" userId="7c84a875-d7f2-4093-9114-0000aaf97a5f" providerId="ADAL" clId="{7F32A942-3DF7-4420-A8C2-E592411FC67E}" dt="2024-03-12T21:12:09.674" v="296" actId="962"/>
          <ac:picMkLst>
            <pc:docMk/>
            <pc:sldMk cId="3806864935" sldId="352"/>
            <ac:picMk id="3" creationId="{13D4FF43-199C-293F-EC2C-1C4081902BC9}"/>
          </ac:picMkLst>
        </pc:picChg>
        <pc:picChg chg="del">
          <ac:chgData name="Chad Jones" userId="7c84a875-d7f2-4093-9114-0000aaf97a5f" providerId="ADAL" clId="{7F32A942-3DF7-4420-A8C2-E592411FC67E}" dt="2024-03-12T21:07:21.461" v="253" actId="478"/>
          <ac:picMkLst>
            <pc:docMk/>
            <pc:sldMk cId="3806864935" sldId="352"/>
            <ac:picMk id="5" creationId="{8408BC26-53AD-0AA2-956F-172CD319EA80}"/>
          </ac:picMkLst>
        </pc:picChg>
      </pc:sldChg>
      <pc:sldChg chg="addSp modSp">
        <pc:chgData name="Chad Jones" userId="7c84a875-d7f2-4093-9114-0000aaf97a5f" providerId="ADAL" clId="{7F32A942-3DF7-4420-A8C2-E592411FC67E}" dt="2024-03-12T21:09:23.943" v="272"/>
        <pc:sldMkLst>
          <pc:docMk/>
          <pc:sldMk cId="1484339427" sldId="353"/>
        </pc:sldMkLst>
        <pc:spChg chg="add mod">
          <ac:chgData name="Chad Jones" userId="7c84a875-d7f2-4093-9114-0000aaf97a5f" providerId="ADAL" clId="{7F32A942-3DF7-4420-A8C2-E592411FC67E}" dt="2024-03-12T21:09:23.943" v="272"/>
          <ac:spMkLst>
            <pc:docMk/>
            <pc:sldMk cId="1484339427" sldId="353"/>
            <ac:spMk id="2" creationId="{A8975EB7-35F5-D12B-DFBF-29E0A192D943}"/>
          </ac:spMkLst>
        </pc:spChg>
      </pc:sldChg>
      <pc:sldChg chg="addSp delSp modSp mod ord">
        <pc:chgData name="Chad Jones" userId="7c84a875-d7f2-4093-9114-0000aaf97a5f" providerId="ADAL" clId="{7F32A942-3DF7-4420-A8C2-E592411FC67E}" dt="2024-03-12T21:40:35.042" v="356"/>
        <pc:sldMkLst>
          <pc:docMk/>
          <pc:sldMk cId="2092084115" sldId="354"/>
        </pc:sldMkLst>
        <pc:picChg chg="add mod">
          <ac:chgData name="Chad Jones" userId="7c84a875-d7f2-4093-9114-0000aaf97a5f" providerId="ADAL" clId="{7F32A942-3DF7-4420-A8C2-E592411FC67E}" dt="2024-03-12T20:55:54.015" v="199" actId="27614"/>
          <ac:picMkLst>
            <pc:docMk/>
            <pc:sldMk cId="2092084115" sldId="354"/>
            <ac:picMk id="3" creationId="{0634B5D5-D20F-BD1F-508D-28FD1A7B489B}"/>
          </ac:picMkLst>
        </pc:picChg>
        <pc:picChg chg="del">
          <ac:chgData name="Chad Jones" userId="7c84a875-d7f2-4093-9114-0000aaf97a5f" providerId="ADAL" clId="{7F32A942-3DF7-4420-A8C2-E592411FC67E}" dt="2024-03-12T20:53:15.306" v="173" actId="478"/>
          <ac:picMkLst>
            <pc:docMk/>
            <pc:sldMk cId="2092084115" sldId="354"/>
            <ac:picMk id="6" creationId="{15225347-725F-373C-4A95-370DF89C6D33}"/>
          </ac:picMkLst>
        </pc:picChg>
      </pc:sldChg>
      <pc:sldChg chg="delSp del mod">
        <pc:chgData name="Chad Jones" userId="7c84a875-d7f2-4093-9114-0000aaf97a5f" providerId="ADAL" clId="{7F32A942-3DF7-4420-A8C2-E592411FC67E}" dt="2024-03-12T20:53:23.925" v="175" actId="2696"/>
        <pc:sldMkLst>
          <pc:docMk/>
          <pc:sldMk cId="508213074" sldId="355"/>
        </pc:sldMkLst>
        <pc:picChg chg="del">
          <ac:chgData name="Chad Jones" userId="7c84a875-d7f2-4093-9114-0000aaf97a5f" providerId="ADAL" clId="{7F32A942-3DF7-4420-A8C2-E592411FC67E}" dt="2024-03-12T20:53:17.579" v="174" actId="478"/>
          <ac:picMkLst>
            <pc:docMk/>
            <pc:sldMk cId="508213074" sldId="355"/>
            <ac:picMk id="4" creationId="{B0B53E2D-3979-E79C-4B0B-532631F62EE8}"/>
          </ac:picMkLst>
        </pc:picChg>
      </pc:sldChg>
      <pc:sldChg chg="addSp delSp modSp mod">
        <pc:chgData name="Chad Jones" userId="7c84a875-d7f2-4093-9114-0000aaf97a5f" providerId="ADAL" clId="{7F32A942-3DF7-4420-A8C2-E592411FC67E}" dt="2024-03-12T20:56:17.053" v="202" actId="962"/>
        <pc:sldMkLst>
          <pc:docMk/>
          <pc:sldMk cId="2966957792" sldId="356"/>
        </pc:sldMkLst>
        <pc:picChg chg="del">
          <ac:chgData name="Chad Jones" userId="7c84a875-d7f2-4093-9114-0000aaf97a5f" providerId="ADAL" clId="{7F32A942-3DF7-4420-A8C2-E592411FC67E}" dt="2024-03-12T20:53:26.965" v="176" actId="478"/>
          <ac:picMkLst>
            <pc:docMk/>
            <pc:sldMk cId="2966957792" sldId="356"/>
            <ac:picMk id="3" creationId="{1BFC09DF-BD4E-25C2-AFA6-5AA5246F377A}"/>
          </ac:picMkLst>
        </pc:picChg>
        <pc:picChg chg="add mod">
          <ac:chgData name="Chad Jones" userId="7c84a875-d7f2-4093-9114-0000aaf97a5f" providerId="ADAL" clId="{7F32A942-3DF7-4420-A8C2-E592411FC67E}" dt="2024-03-12T20:56:17.053" v="202" actId="962"/>
          <ac:picMkLst>
            <pc:docMk/>
            <pc:sldMk cId="2966957792" sldId="356"/>
            <ac:picMk id="4" creationId="{BCDF7857-0B75-A0C4-F3F6-65F105C7FB0F}"/>
          </ac:picMkLst>
        </pc:picChg>
        <pc:picChg chg="del">
          <ac:chgData name="Chad Jones" userId="7c84a875-d7f2-4093-9114-0000aaf97a5f" providerId="ADAL" clId="{7F32A942-3DF7-4420-A8C2-E592411FC67E}" dt="2024-03-12T20:53:28.463" v="177" actId="478"/>
          <ac:picMkLst>
            <pc:docMk/>
            <pc:sldMk cId="2966957792" sldId="356"/>
            <ac:picMk id="5" creationId="{C0F46167-3A4E-A90E-BE6D-C6883B96AE65}"/>
          </ac:picMkLst>
        </pc:picChg>
      </pc:sldChg>
      <pc:sldChg chg="addSp delSp modSp mod ord">
        <pc:chgData name="Chad Jones" userId="7c84a875-d7f2-4093-9114-0000aaf97a5f" providerId="ADAL" clId="{7F32A942-3DF7-4420-A8C2-E592411FC67E}" dt="2024-03-12T21:01:11.784" v="212"/>
        <pc:sldMkLst>
          <pc:docMk/>
          <pc:sldMk cId="643542092" sldId="357"/>
        </pc:sldMkLst>
        <pc:picChg chg="add mod">
          <ac:chgData name="Chad Jones" userId="7c84a875-d7f2-4093-9114-0000aaf97a5f" providerId="ADAL" clId="{7F32A942-3DF7-4420-A8C2-E592411FC67E}" dt="2024-03-12T20:59:42.158" v="205" actId="962"/>
          <ac:picMkLst>
            <pc:docMk/>
            <pc:sldMk cId="643542092" sldId="357"/>
            <ac:picMk id="3" creationId="{240691C0-6149-B39B-6193-A967A1458ECA}"/>
          </ac:picMkLst>
        </pc:picChg>
        <pc:picChg chg="del">
          <ac:chgData name="Chad Jones" userId="7c84a875-d7f2-4093-9114-0000aaf97a5f" providerId="ADAL" clId="{7F32A942-3DF7-4420-A8C2-E592411FC67E}" dt="2024-03-12T20:53:33.771" v="179" actId="478"/>
          <ac:picMkLst>
            <pc:docMk/>
            <pc:sldMk cId="643542092" sldId="357"/>
            <ac:picMk id="4" creationId="{2998B55A-1DD2-1E1C-8F86-95D891FBC965}"/>
          </ac:picMkLst>
        </pc:picChg>
        <pc:picChg chg="del">
          <ac:chgData name="Chad Jones" userId="7c84a875-d7f2-4093-9114-0000aaf97a5f" providerId="ADAL" clId="{7F32A942-3DF7-4420-A8C2-E592411FC67E}" dt="2024-03-12T20:53:32.279" v="178" actId="478"/>
          <ac:picMkLst>
            <pc:docMk/>
            <pc:sldMk cId="643542092" sldId="357"/>
            <ac:picMk id="7" creationId="{63484C42-1C02-D86B-8515-4A485FD883A2}"/>
          </ac:picMkLst>
        </pc:picChg>
      </pc:sldChg>
      <pc:sldChg chg="addSp delSp modSp mod">
        <pc:chgData name="Chad Jones" userId="7c84a875-d7f2-4093-9114-0000aaf97a5f" providerId="ADAL" clId="{7F32A942-3DF7-4420-A8C2-E592411FC67E}" dt="2024-03-12T21:01:33.263" v="222" actId="1076"/>
        <pc:sldMkLst>
          <pc:docMk/>
          <pc:sldMk cId="1625591106" sldId="359"/>
        </pc:sldMkLst>
        <pc:picChg chg="del">
          <ac:chgData name="Chad Jones" userId="7c84a875-d7f2-4093-9114-0000aaf97a5f" providerId="ADAL" clId="{7F32A942-3DF7-4420-A8C2-E592411FC67E}" dt="2024-03-12T20:53:42.748" v="182" actId="478"/>
          <ac:picMkLst>
            <pc:docMk/>
            <pc:sldMk cId="1625591106" sldId="359"/>
            <ac:picMk id="3" creationId="{C0DA2AAD-A12F-3699-8DFA-72D59DDFA58E}"/>
          </ac:picMkLst>
        </pc:picChg>
        <pc:picChg chg="add mod">
          <ac:chgData name="Chad Jones" userId="7c84a875-d7f2-4093-9114-0000aaf97a5f" providerId="ADAL" clId="{7F32A942-3DF7-4420-A8C2-E592411FC67E}" dt="2024-03-12T21:01:30.399" v="221" actId="1076"/>
          <ac:picMkLst>
            <pc:docMk/>
            <pc:sldMk cId="1625591106" sldId="359"/>
            <ac:picMk id="4" creationId="{8BE8FAAF-539A-DF37-1F25-32FB28AB14FB}"/>
          </ac:picMkLst>
        </pc:picChg>
        <pc:picChg chg="add mod">
          <ac:chgData name="Chad Jones" userId="7c84a875-d7f2-4093-9114-0000aaf97a5f" providerId="ADAL" clId="{7F32A942-3DF7-4420-A8C2-E592411FC67E}" dt="2024-03-12T21:01:33.263" v="222" actId="1076"/>
          <ac:picMkLst>
            <pc:docMk/>
            <pc:sldMk cId="1625591106" sldId="359"/>
            <ac:picMk id="6" creationId="{0175DF38-332C-0D1C-692C-1A63A721B299}"/>
          </ac:picMkLst>
        </pc:picChg>
      </pc:sldChg>
      <pc:sldChg chg="addSp delSp modSp mod">
        <pc:chgData name="Chad Jones" userId="7c84a875-d7f2-4093-9114-0000aaf97a5f" providerId="ADAL" clId="{7F32A942-3DF7-4420-A8C2-E592411FC67E}" dt="2024-03-12T21:02:26.745" v="234" actId="1076"/>
        <pc:sldMkLst>
          <pc:docMk/>
          <pc:sldMk cId="2340283469" sldId="360"/>
        </pc:sldMkLst>
        <pc:picChg chg="add mod">
          <ac:chgData name="Chad Jones" userId="7c84a875-d7f2-4093-9114-0000aaf97a5f" providerId="ADAL" clId="{7F32A942-3DF7-4420-A8C2-E592411FC67E}" dt="2024-03-12T21:02:12.604" v="232" actId="1076"/>
          <ac:picMkLst>
            <pc:docMk/>
            <pc:sldMk cId="2340283469" sldId="360"/>
            <ac:picMk id="3" creationId="{E6B7235C-5A4E-8498-016B-6B0A471986B0}"/>
          </ac:picMkLst>
        </pc:picChg>
        <pc:picChg chg="del">
          <ac:chgData name="Chad Jones" userId="7c84a875-d7f2-4093-9114-0000aaf97a5f" providerId="ADAL" clId="{7F32A942-3DF7-4420-A8C2-E592411FC67E}" dt="2024-03-12T20:53:46.390" v="183" actId="478"/>
          <ac:picMkLst>
            <pc:docMk/>
            <pc:sldMk cId="2340283469" sldId="360"/>
            <ac:picMk id="5" creationId="{E50040D5-7D9F-CE59-785C-E3A3CEA8A4F3}"/>
          </ac:picMkLst>
        </pc:picChg>
        <pc:picChg chg="add mod modCrop">
          <ac:chgData name="Chad Jones" userId="7c84a875-d7f2-4093-9114-0000aaf97a5f" providerId="ADAL" clId="{7F32A942-3DF7-4420-A8C2-E592411FC67E}" dt="2024-03-12T21:02:26.745" v="234" actId="1076"/>
          <ac:picMkLst>
            <pc:docMk/>
            <pc:sldMk cId="2340283469" sldId="360"/>
            <ac:picMk id="6" creationId="{A6BACFA0-8FC6-E486-0856-91A291763D74}"/>
          </ac:picMkLst>
        </pc:picChg>
      </pc:sldChg>
      <pc:sldChg chg="addSp delSp modSp mod modAnim">
        <pc:chgData name="Chad Jones" userId="7c84a875-d7f2-4093-9114-0000aaf97a5f" providerId="ADAL" clId="{7F32A942-3DF7-4420-A8C2-E592411FC67E}" dt="2024-03-12T21:04:40.763" v="237" actId="14100"/>
        <pc:sldMkLst>
          <pc:docMk/>
          <pc:sldMk cId="2101260528" sldId="361"/>
        </pc:sldMkLst>
        <pc:picChg chg="add mod">
          <ac:chgData name="Chad Jones" userId="7c84a875-d7f2-4093-9114-0000aaf97a5f" providerId="ADAL" clId="{7F32A942-3DF7-4420-A8C2-E592411FC67E}" dt="2024-03-12T21:04:40.763" v="237" actId="14100"/>
          <ac:picMkLst>
            <pc:docMk/>
            <pc:sldMk cId="2101260528" sldId="361"/>
            <ac:picMk id="2" creationId="{E3F05C86-7C1F-9BE3-EB16-449C07C3A952}"/>
          </ac:picMkLst>
        </pc:picChg>
        <pc:picChg chg="del">
          <ac:chgData name="Chad Jones" userId="7c84a875-d7f2-4093-9114-0000aaf97a5f" providerId="ADAL" clId="{7F32A942-3DF7-4420-A8C2-E592411FC67E}" dt="2024-03-12T20:53:50.535" v="184" actId="478"/>
          <ac:picMkLst>
            <pc:docMk/>
            <pc:sldMk cId="2101260528" sldId="361"/>
            <ac:picMk id="5" creationId="{A395716A-01D3-0BCF-7BEC-0B8971437ADE}"/>
          </ac:picMkLst>
        </pc:picChg>
      </pc:sldChg>
      <pc:sldChg chg="delSp del mod delAnim">
        <pc:chgData name="Chad Jones" userId="7c84a875-d7f2-4093-9114-0000aaf97a5f" providerId="ADAL" clId="{7F32A942-3DF7-4420-A8C2-E592411FC67E}" dt="2024-03-12T21:06:39.347" v="238" actId="47"/>
        <pc:sldMkLst>
          <pc:docMk/>
          <pc:sldMk cId="3323280870" sldId="362"/>
        </pc:sldMkLst>
        <pc:picChg chg="del">
          <ac:chgData name="Chad Jones" userId="7c84a875-d7f2-4093-9114-0000aaf97a5f" providerId="ADAL" clId="{7F32A942-3DF7-4420-A8C2-E592411FC67E}" dt="2024-03-12T20:54:08.787" v="190" actId="478"/>
          <ac:picMkLst>
            <pc:docMk/>
            <pc:sldMk cId="3323280870" sldId="362"/>
            <ac:picMk id="2" creationId="{ED595B28-19D9-AC6A-3185-E4052583BDE3}"/>
          </ac:picMkLst>
        </pc:picChg>
      </pc:sldChg>
      <pc:sldChg chg="addSp delSp modSp mod ord">
        <pc:chgData name="Chad Jones" userId="7c84a875-d7f2-4093-9114-0000aaf97a5f" providerId="ADAL" clId="{7F32A942-3DF7-4420-A8C2-E592411FC67E}" dt="2024-03-12T21:00:34.261" v="210" actId="962"/>
        <pc:sldMkLst>
          <pc:docMk/>
          <pc:sldMk cId="4204606075" sldId="364"/>
        </pc:sldMkLst>
        <pc:picChg chg="del">
          <ac:chgData name="Chad Jones" userId="7c84a875-d7f2-4093-9114-0000aaf97a5f" providerId="ADAL" clId="{7F32A942-3DF7-4420-A8C2-E592411FC67E}" dt="2024-03-12T20:53:37.998" v="180" actId="478"/>
          <ac:picMkLst>
            <pc:docMk/>
            <pc:sldMk cId="4204606075" sldId="364"/>
            <ac:picMk id="3" creationId="{FAF06796-89FF-0D6E-203C-DF56B2EB0159}"/>
          </ac:picMkLst>
        </pc:picChg>
        <pc:picChg chg="add mod">
          <ac:chgData name="Chad Jones" userId="7c84a875-d7f2-4093-9114-0000aaf97a5f" providerId="ADAL" clId="{7F32A942-3DF7-4420-A8C2-E592411FC67E}" dt="2024-03-12T21:00:34.261" v="210" actId="962"/>
          <ac:picMkLst>
            <pc:docMk/>
            <pc:sldMk cId="4204606075" sldId="364"/>
            <ac:picMk id="4" creationId="{B919ADA6-4FB3-77D1-2AC9-D3FFAA7E9370}"/>
          </ac:picMkLst>
        </pc:picChg>
        <pc:picChg chg="del">
          <ac:chgData name="Chad Jones" userId="7c84a875-d7f2-4093-9114-0000aaf97a5f" providerId="ADAL" clId="{7F32A942-3DF7-4420-A8C2-E592411FC67E}" dt="2024-03-12T20:53:39.385" v="181" actId="478"/>
          <ac:picMkLst>
            <pc:docMk/>
            <pc:sldMk cId="4204606075" sldId="364"/>
            <ac:picMk id="6" creationId="{8592A23B-D111-CAE9-9F40-07F2E2BB09DF}"/>
          </ac:picMkLst>
        </pc:picChg>
      </pc:sldChg>
      <pc:sldChg chg="addSp delSp modSp mod">
        <pc:chgData name="Chad Jones" userId="7c84a875-d7f2-4093-9114-0000aaf97a5f" providerId="ADAL" clId="{7F32A942-3DF7-4420-A8C2-E592411FC67E}" dt="2024-03-12T20:55:10.224" v="195" actId="27614"/>
        <pc:sldMkLst>
          <pc:docMk/>
          <pc:sldMk cId="3200950821" sldId="365"/>
        </pc:sldMkLst>
        <pc:picChg chg="del">
          <ac:chgData name="Chad Jones" userId="7c84a875-d7f2-4093-9114-0000aaf97a5f" providerId="ADAL" clId="{7F32A942-3DF7-4420-A8C2-E592411FC67E}" dt="2024-03-12T20:53:10.509" v="171" actId="478"/>
          <ac:picMkLst>
            <pc:docMk/>
            <pc:sldMk cId="3200950821" sldId="365"/>
            <ac:picMk id="3" creationId="{875EC75A-F842-C6E8-340A-05CBA422B9C3}"/>
          </ac:picMkLst>
        </pc:picChg>
        <pc:picChg chg="add del mod">
          <ac:chgData name="Chad Jones" userId="7c84a875-d7f2-4093-9114-0000aaf97a5f" providerId="ADAL" clId="{7F32A942-3DF7-4420-A8C2-E592411FC67E}" dt="2024-03-12T20:54:56.086" v="193" actId="478"/>
          <ac:picMkLst>
            <pc:docMk/>
            <pc:sldMk cId="3200950821" sldId="365"/>
            <ac:picMk id="4" creationId="{3AAA61CA-C985-50AC-B589-EB48B6645783}"/>
          </ac:picMkLst>
        </pc:picChg>
        <pc:picChg chg="add mod">
          <ac:chgData name="Chad Jones" userId="7c84a875-d7f2-4093-9114-0000aaf97a5f" providerId="ADAL" clId="{7F32A942-3DF7-4420-A8C2-E592411FC67E}" dt="2024-03-12T20:55:10.224" v="195" actId="27614"/>
          <ac:picMkLst>
            <pc:docMk/>
            <pc:sldMk cId="3200950821" sldId="365"/>
            <ac:picMk id="6" creationId="{AEB956F5-3C49-E899-C860-18CC7623E5C2}"/>
          </ac:picMkLst>
        </pc:picChg>
      </pc:sldChg>
      <pc:sldChg chg="addSp modSp add mod">
        <pc:chgData name="Chad Jones" userId="7c84a875-d7f2-4093-9114-0000aaf97a5f" providerId="ADAL" clId="{7F32A942-3DF7-4420-A8C2-E592411FC67E}" dt="2024-03-12T20:45:00.773" v="122" actId="962"/>
        <pc:sldMkLst>
          <pc:docMk/>
          <pc:sldMk cId="2657934707" sldId="366"/>
        </pc:sldMkLst>
        <pc:picChg chg="add mod">
          <ac:chgData name="Chad Jones" userId="7c84a875-d7f2-4093-9114-0000aaf97a5f" providerId="ADAL" clId="{7F32A942-3DF7-4420-A8C2-E592411FC67E}" dt="2024-03-12T20:45:00.773" v="122" actId="962"/>
          <ac:picMkLst>
            <pc:docMk/>
            <pc:sldMk cId="2657934707" sldId="366"/>
            <ac:picMk id="13" creationId="{F6DC980D-B809-A3E7-2DDB-E4A5397450D4}"/>
          </ac:picMkLst>
        </pc:picChg>
      </pc:sldChg>
      <pc:sldChg chg="addSp delSp modSp add mod">
        <pc:chgData name="Chad Jones" userId="7c84a875-d7f2-4093-9114-0000aaf97a5f" providerId="ADAL" clId="{7F32A942-3DF7-4420-A8C2-E592411FC67E}" dt="2024-03-12T20:47:16.516" v="127" actId="962"/>
        <pc:sldMkLst>
          <pc:docMk/>
          <pc:sldMk cId="2752972218" sldId="367"/>
        </pc:sldMkLst>
        <pc:picChg chg="del">
          <ac:chgData name="Chad Jones" userId="7c84a875-d7f2-4093-9114-0000aaf97a5f" providerId="ADAL" clId="{7F32A942-3DF7-4420-A8C2-E592411FC67E}" dt="2024-03-12T20:46:56.512" v="124" actId="478"/>
          <ac:picMkLst>
            <pc:docMk/>
            <pc:sldMk cId="2752972218" sldId="367"/>
            <ac:picMk id="13" creationId="{F6DC980D-B809-A3E7-2DDB-E4A5397450D4}"/>
          </ac:picMkLst>
        </pc:picChg>
        <pc:picChg chg="add mod">
          <ac:chgData name="Chad Jones" userId="7c84a875-d7f2-4093-9114-0000aaf97a5f" providerId="ADAL" clId="{7F32A942-3DF7-4420-A8C2-E592411FC67E}" dt="2024-03-12T20:47:16.516" v="127" actId="962"/>
          <ac:picMkLst>
            <pc:docMk/>
            <pc:sldMk cId="2752972218" sldId="367"/>
            <ac:picMk id="14" creationId="{87122287-A22F-FA14-278C-C91DD4838ED9}"/>
          </ac:picMkLst>
        </pc:picChg>
      </pc:sldChg>
      <pc:sldChg chg="addSp delSp modSp add mod">
        <pc:chgData name="Chad Jones" userId="7c84a875-d7f2-4093-9114-0000aaf97a5f" providerId="ADAL" clId="{7F32A942-3DF7-4420-A8C2-E592411FC67E}" dt="2024-03-12T20:47:29.847" v="132" actId="962"/>
        <pc:sldMkLst>
          <pc:docMk/>
          <pc:sldMk cId="1028898331" sldId="368"/>
        </pc:sldMkLst>
        <pc:picChg chg="add mod">
          <ac:chgData name="Chad Jones" userId="7c84a875-d7f2-4093-9114-0000aaf97a5f" providerId="ADAL" clId="{7F32A942-3DF7-4420-A8C2-E592411FC67E}" dt="2024-03-12T20:47:29.847" v="132" actId="962"/>
          <ac:picMkLst>
            <pc:docMk/>
            <pc:sldMk cId="1028898331" sldId="368"/>
            <ac:picMk id="13" creationId="{4A01A022-F626-8891-AD14-082D2CD60FC2}"/>
          </ac:picMkLst>
        </pc:picChg>
        <pc:picChg chg="del">
          <ac:chgData name="Chad Jones" userId="7c84a875-d7f2-4093-9114-0000aaf97a5f" providerId="ADAL" clId="{7F32A942-3DF7-4420-A8C2-E592411FC67E}" dt="2024-03-12T20:47:22.818" v="129" actId="478"/>
          <ac:picMkLst>
            <pc:docMk/>
            <pc:sldMk cId="1028898331" sldId="368"/>
            <ac:picMk id="14" creationId="{87122287-A22F-FA14-278C-C91DD4838ED9}"/>
          </ac:picMkLst>
        </pc:picChg>
      </pc:sldChg>
      <pc:sldChg chg="addSp delSp modSp add mod">
        <pc:chgData name="Chad Jones" userId="7c84a875-d7f2-4093-9114-0000aaf97a5f" providerId="ADAL" clId="{7F32A942-3DF7-4420-A8C2-E592411FC67E}" dt="2024-03-12T20:48:19.854" v="137" actId="962"/>
        <pc:sldMkLst>
          <pc:docMk/>
          <pc:sldMk cId="831871089" sldId="369"/>
        </pc:sldMkLst>
        <pc:picChg chg="del">
          <ac:chgData name="Chad Jones" userId="7c84a875-d7f2-4093-9114-0000aaf97a5f" providerId="ADAL" clId="{7F32A942-3DF7-4420-A8C2-E592411FC67E}" dt="2024-03-12T20:47:35.101" v="134" actId="478"/>
          <ac:picMkLst>
            <pc:docMk/>
            <pc:sldMk cId="831871089" sldId="369"/>
            <ac:picMk id="13" creationId="{4A01A022-F626-8891-AD14-082D2CD60FC2}"/>
          </ac:picMkLst>
        </pc:picChg>
        <pc:picChg chg="add mod">
          <ac:chgData name="Chad Jones" userId="7c84a875-d7f2-4093-9114-0000aaf97a5f" providerId="ADAL" clId="{7F32A942-3DF7-4420-A8C2-E592411FC67E}" dt="2024-03-12T20:48:19.854" v="137" actId="962"/>
          <ac:picMkLst>
            <pc:docMk/>
            <pc:sldMk cId="831871089" sldId="369"/>
            <ac:picMk id="14" creationId="{800FE783-5DDA-0003-377F-77CAD1C5D7F9}"/>
          </ac:picMkLst>
        </pc:picChg>
      </pc:sldChg>
      <pc:sldChg chg="addSp delSp modSp add mod">
        <pc:chgData name="Chad Jones" userId="7c84a875-d7f2-4093-9114-0000aaf97a5f" providerId="ADAL" clId="{7F32A942-3DF7-4420-A8C2-E592411FC67E}" dt="2024-03-12T20:49:04.792" v="143" actId="962"/>
        <pc:sldMkLst>
          <pc:docMk/>
          <pc:sldMk cId="1672887480" sldId="370"/>
        </pc:sldMkLst>
        <pc:picChg chg="add mod">
          <ac:chgData name="Chad Jones" userId="7c84a875-d7f2-4093-9114-0000aaf97a5f" providerId="ADAL" clId="{7F32A942-3DF7-4420-A8C2-E592411FC67E}" dt="2024-03-12T20:49:04.792" v="143" actId="962"/>
          <ac:picMkLst>
            <pc:docMk/>
            <pc:sldMk cId="1672887480" sldId="370"/>
            <ac:picMk id="13" creationId="{70F05AFF-ECF5-4FAB-F194-B715F86B195A}"/>
          </ac:picMkLst>
        </pc:picChg>
        <pc:picChg chg="del">
          <ac:chgData name="Chad Jones" userId="7c84a875-d7f2-4093-9114-0000aaf97a5f" providerId="ADAL" clId="{7F32A942-3DF7-4420-A8C2-E592411FC67E}" dt="2024-03-12T20:48:26.666" v="139" actId="478"/>
          <ac:picMkLst>
            <pc:docMk/>
            <pc:sldMk cId="1672887480" sldId="370"/>
            <ac:picMk id="14" creationId="{800FE783-5DDA-0003-377F-77CAD1C5D7F9}"/>
          </ac:picMkLst>
        </pc:picChg>
      </pc:sldChg>
      <pc:sldChg chg="addSp modSp add mod">
        <pc:chgData name="Chad Jones" userId="7c84a875-d7f2-4093-9114-0000aaf97a5f" providerId="ADAL" clId="{7F32A942-3DF7-4420-A8C2-E592411FC67E}" dt="2024-03-12T20:49:40.103" v="147" actId="962"/>
        <pc:sldMkLst>
          <pc:docMk/>
          <pc:sldMk cId="1450556861" sldId="371"/>
        </pc:sldMkLst>
        <pc:picChg chg="add mod">
          <ac:chgData name="Chad Jones" userId="7c84a875-d7f2-4093-9114-0000aaf97a5f" providerId="ADAL" clId="{7F32A942-3DF7-4420-A8C2-E592411FC67E}" dt="2024-03-12T20:49:40.103" v="147" actId="962"/>
          <ac:picMkLst>
            <pc:docMk/>
            <pc:sldMk cId="1450556861" sldId="371"/>
            <ac:picMk id="13" creationId="{E1A43C4F-E7C0-28F5-F6B0-994D817E5E7E}"/>
          </ac:picMkLst>
        </pc:picChg>
      </pc:sldChg>
      <pc:sldChg chg="addSp modSp add del mod">
        <pc:chgData name="Chad Jones" userId="7c84a875-d7f2-4093-9114-0000aaf97a5f" providerId="ADAL" clId="{7F32A942-3DF7-4420-A8C2-E592411FC67E}" dt="2024-03-12T20:52:36.297" v="164" actId="47"/>
        <pc:sldMkLst>
          <pc:docMk/>
          <pc:sldMk cId="4275542910" sldId="372"/>
        </pc:sldMkLst>
        <pc:picChg chg="add mod">
          <ac:chgData name="Chad Jones" userId="7c84a875-d7f2-4093-9114-0000aaf97a5f" providerId="ADAL" clId="{7F32A942-3DF7-4420-A8C2-E592411FC67E}" dt="2024-03-12T20:51:51.806" v="151" actId="27614"/>
          <ac:picMkLst>
            <pc:docMk/>
            <pc:sldMk cId="4275542910" sldId="372"/>
            <ac:picMk id="13" creationId="{4D5F2985-6601-FB08-066D-67E2174D5914}"/>
          </ac:picMkLst>
        </pc:picChg>
        <pc:picChg chg="add mod">
          <ac:chgData name="Chad Jones" userId="7c84a875-d7f2-4093-9114-0000aaf97a5f" providerId="ADAL" clId="{7F32A942-3DF7-4420-A8C2-E592411FC67E}" dt="2024-03-12T20:51:51.809" v="153" actId="27614"/>
          <ac:picMkLst>
            <pc:docMk/>
            <pc:sldMk cId="4275542910" sldId="372"/>
            <ac:picMk id="15" creationId="{11F38A07-F301-BCA1-20DA-7F7BC28F0748}"/>
          </ac:picMkLst>
        </pc:picChg>
        <pc:picChg chg="add mod">
          <ac:chgData name="Chad Jones" userId="7c84a875-d7f2-4093-9114-0000aaf97a5f" providerId="ADAL" clId="{7F32A942-3DF7-4420-A8C2-E592411FC67E}" dt="2024-03-12T20:51:51.809" v="154" actId="962"/>
          <ac:picMkLst>
            <pc:docMk/>
            <pc:sldMk cId="4275542910" sldId="372"/>
            <ac:picMk id="17" creationId="{F81C5051-3BE4-D097-CF46-536BC310D4E8}"/>
          </ac:picMkLst>
        </pc:picChg>
      </pc:sldChg>
      <pc:sldChg chg="delSp add del mod">
        <pc:chgData name="Chad Jones" userId="7c84a875-d7f2-4093-9114-0000aaf97a5f" providerId="ADAL" clId="{7F32A942-3DF7-4420-A8C2-E592411FC67E}" dt="2024-03-12T20:52:36.297" v="164" actId="47"/>
        <pc:sldMkLst>
          <pc:docMk/>
          <pc:sldMk cId="4024771755" sldId="373"/>
        </pc:sldMkLst>
        <pc:picChg chg="del">
          <ac:chgData name="Chad Jones" userId="7c84a875-d7f2-4093-9114-0000aaf97a5f" providerId="ADAL" clId="{7F32A942-3DF7-4420-A8C2-E592411FC67E}" dt="2024-03-12T20:52:02.979" v="157" actId="478"/>
          <ac:picMkLst>
            <pc:docMk/>
            <pc:sldMk cId="4024771755" sldId="373"/>
            <ac:picMk id="17" creationId="{F81C5051-3BE4-D097-CF46-536BC310D4E8}"/>
          </ac:picMkLst>
        </pc:picChg>
      </pc:sldChg>
      <pc:sldChg chg="addSp delSp add mod ord">
        <pc:chgData name="Chad Jones" userId="7c84a875-d7f2-4093-9114-0000aaf97a5f" providerId="ADAL" clId="{7F32A942-3DF7-4420-A8C2-E592411FC67E}" dt="2024-03-12T20:52:17.110" v="163"/>
        <pc:sldMkLst>
          <pc:docMk/>
          <pc:sldMk cId="3282659341" sldId="374"/>
        </pc:sldMkLst>
        <pc:picChg chg="add del">
          <ac:chgData name="Chad Jones" userId="7c84a875-d7f2-4093-9114-0000aaf97a5f" providerId="ADAL" clId="{7F32A942-3DF7-4420-A8C2-E592411FC67E}" dt="2024-03-12T20:52:12.767" v="161" actId="478"/>
          <ac:picMkLst>
            <pc:docMk/>
            <pc:sldMk cId="3282659341" sldId="374"/>
            <ac:picMk id="13" creationId="{4D5F2985-6601-FB08-066D-67E2174D5914}"/>
          </ac:picMkLst>
        </pc:picChg>
        <pc:picChg chg="del">
          <ac:chgData name="Chad Jones" userId="7c84a875-d7f2-4093-9114-0000aaf97a5f" providerId="ADAL" clId="{7F32A942-3DF7-4420-A8C2-E592411FC67E}" dt="2024-03-12T20:52:09.011" v="159" actId="478"/>
          <ac:picMkLst>
            <pc:docMk/>
            <pc:sldMk cId="3282659341" sldId="374"/>
            <ac:picMk id="15" creationId="{11F38A07-F301-BCA1-20DA-7F7BC28F0748}"/>
          </ac:picMkLst>
        </pc:picChg>
        <pc:picChg chg="del">
          <ac:chgData name="Chad Jones" userId="7c84a875-d7f2-4093-9114-0000aaf97a5f" providerId="ADAL" clId="{7F32A942-3DF7-4420-A8C2-E592411FC67E}" dt="2024-03-12T20:52:07.132" v="158" actId="478"/>
          <ac:picMkLst>
            <pc:docMk/>
            <pc:sldMk cId="3282659341" sldId="374"/>
            <ac:picMk id="17" creationId="{F81C5051-3BE4-D097-CF46-536BC310D4E8}"/>
          </ac:picMkLst>
        </pc:picChg>
      </pc:sldChg>
      <pc:sldChg chg="addSp delSp modSp add mod">
        <pc:chgData name="Chad Jones" userId="7c84a875-d7f2-4093-9114-0000aaf97a5f" providerId="ADAL" clId="{7F32A942-3DF7-4420-A8C2-E592411FC67E}" dt="2024-03-12T21:08:25.028" v="263" actId="962"/>
        <pc:sldMkLst>
          <pc:docMk/>
          <pc:sldMk cId="2906663339" sldId="375"/>
        </pc:sldMkLst>
        <pc:picChg chg="add mod">
          <ac:chgData name="Chad Jones" userId="7c84a875-d7f2-4093-9114-0000aaf97a5f" providerId="ADAL" clId="{7F32A942-3DF7-4420-A8C2-E592411FC67E}" dt="2024-03-12T21:08:25.028" v="263" actId="962"/>
          <ac:picMkLst>
            <pc:docMk/>
            <pc:sldMk cId="2906663339" sldId="375"/>
            <ac:picMk id="3" creationId="{29F7611F-8903-AB56-3FC1-5E718174A683}"/>
          </ac:picMkLst>
        </pc:picChg>
        <pc:picChg chg="del">
          <ac:chgData name="Chad Jones" userId="7c84a875-d7f2-4093-9114-0000aaf97a5f" providerId="ADAL" clId="{7F32A942-3DF7-4420-A8C2-E592411FC67E}" dt="2024-03-12T21:08:13.662" v="260" actId="478"/>
          <ac:picMkLst>
            <pc:docMk/>
            <pc:sldMk cId="2906663339" sldId="375"/>
            <ac:picMk id="4" creationId="{A66402A8-D526-B558-F806-933459F9A035}"/>
          </ac:picMkLst>
        </pc:picChg>
      </pc:sldChg>
      <pc:sldChg chg="addSp delSp modSp add mod">
        <pc:chgData name="Chad Jones" userId="7c84a875-d7f2-4093-9114-0000aaf97a5f" providerId="ADAL" clId="{7F32A942-3DF7-4420-A8C2-E592411FC67E}" dt="2024-03-12T21:08:43.755" v="268" actId="962"/>
        <pc:sldMkLst>
          <pc:docMk/>
          <pc:sldMk cId="2068329668" sldId="376"/>
        </pc:sldMkLst>
        <pc:picChg chg="del">
          <ac:chgData name="Chad Jones" userId="7c84a875-d7f2-4093-9114-0000aaf97a5f" providerId="ADAL" clId="{7F32A942-3DF7-4420-A8C2-E592411FC67E}" dt="2024-03-12T21:08:29.627" v="265" actId="478"/>
          <ac:picMkLst>
            <pc:docMk/>
            <pc:sldMk cId="2068329668" sldId="376"/>
            <ac:picMk id="3" creationId="{29F7611F-8903-AB56-3FC1-5E718174A683}"/>
          </ac:picMkLst>
        </pc:picChg>
        <pc:picChg chg="add mod">
          <ac:chgData name="Chad Jones" userId="7c84a875-d7f2-4093-9114-0000aaf97a5f" providerId="ADAL" clId="{7F32A942-3DF7-4420-A8C2-E592411FC67E}" dt="2024-03-12T21:08:43.755" v="268" actId="962"/>
          <ac:picMkLst>
            <pc:docMk/>
            <pc:sldMk cId="2068329668" sldId="376"/>
            <ac:picMk id="4" creationId="{DE7E8E8B-6FC3-3E24-F17B-BFAFBE20AE45}"/>
          </ac:picMkLst>
        </pc:picChg>
      </pc:sldChg>
      <pc:sldChg chg="delSp add del mod">
        <pc:chgData name="Chad Jones" userId="7c84a875-d7f2-4093-9114-0000aaf97a5f" providerId="ADAL" clId="{7F32A942-3DF7-4420-A8C2-E592411FC67E}" dt="2024-03-12T21:09:14.901" v="271" actId="47"/>
        <pc:sldMkLst>
          <pc:docMk/>
          <pc:sldMk cId="68389605" sldId="377"/>
        </pc:sldMkLst>
        <pc:picChg chg="del">
          <ac:chgData name="Chad Jones" userId="7c84a875-d7f2-4093-9114-0000aaf97a5f" providerId="ADAL" clId="{7F32A942-3DF7-4420-A8C2-E592411FC67E}" dt="2024-03-12T21:08:48.337" v="270" actId="478"/>
          <ac:picMkLst>
            <pc:docMk/>
            <pc:sldMk cId="68389605" sldId="377"/>
            <ac:picMk id="4" creationId="{DE7E8E8B-6FC3-3E24-F17B-BFAFBE20AE45}"/>
          </ac:picMkLst>
        </pc:picChg>
      </pc:sldChg>
      <pc:sldChg chg="addSp delSp modSp add mod">
        <pc:chgData name="Chad Jones" userId="7c84a875-d7f2-4093-9114-0000aaf97a5f" providerId="ADAL" clId="{7F32A942-3DF7-4420-A8C2-E592411FC67E}" dt="2024-03-12T21:11:25.347" v="290" actId="962"/>
        <pc:sldMkLst>
          <pc:docMk/>
          <pc:sldMk cId="1648901816" sldId="377"/>
        </pc:sldMkLst>
        <pc:picChg chg="del">
          <ac:chgData name="Chad Jones" userId="7c84a875-d7f2-4093-9114-0000aaf97a5f" providerId="ADAL" clId="{7F32A942-3DF7-4420-A8C2-E592411FC67E}" dt="2024-03-12T21:11:14.620" v="287" actId="478"/>
          <ac:picMkLst>
            <pc:docMk/>
            <pc:sldMk cId="1648901816" sldId="377"/>
            <ac:picMk id="3" creationId="{9CBC3CFC-A8D0-23D9-2C02-C845F7322810}"/>
          </ac:picMkLst>
        </pc:picChg>
        <pc:picChg chg="add mod">
          <ac:chgData name="Chad Jones" userId="7c84a875-d7f2-4093-9114-0000aaf97a5f" providerId="ADAL" clId="{7F32A942-3DF7-4420-A8C2-E592411FC67E}" dt="2024-03-12T21:11:25.347" v="290" actId="962"/>
          <ac:picMkLst>
            <pc:docMk/>
            <pc:sldMk cId="1648901816" sldId="377"/>
            <ac:picMk id="4" creationId="{5531CBD1-A193-548F-A2E9-E34FB2CA1E7F}"/>
          </ac:picMkLst>
        </pc:picChg>
      </pc:sldChg>
      <pc:sldChg chg="addSp delSp modSp add mod">
        <pc:chgData name="Chad Jones" userId="7c84a875-d7f2-4093-9114-0000aaf97a5f" providerId="ADAL" clId="{7F32A942-3DF7-4420-A8C2-E592411FC67E}" dt="2024-03-12T21:12:55.342" v="301" actId="962"/>
        <pc:sldMkLst>
          <pc:docMk/>
          <pc:sldMk cId="2749950133" sldId="378"/>
        </pc:sldMkLst>
        <pc:picChg chg="del">
          <ac:chgData name="Chad Jones" userId="7c84a875-d7f2-4093-9114-0000aaf97a5f" providerId="ADAL" clId="{7F32A942-3DF7-4420-A8C2-E592411FC67E}" dt="2024-03-12T21:12:17.367" v="298" actId="478"/>
          <ac:picMkLst>
            <pc:docMk/>
            <pc:sldMk cId="2749950133" sldId="378"/>
            <ac:picMk id="3" creationId="{13D4FF43-199C-293F-EC2C-1C4081902BC9}"/>
          </ac:picMkLst>
        </pc:picChg>
        <pc:picChg chg="add mod">
          <ac:chgData name="Chad Jones" userId="7c84a875-d7f2-4093-9114-0000aaf97a5f" providerId="ADAL" clId="{7F32A942-3DF7-4420-A8C2-E592411FC67E}" dt="2024-03-12T21:12:55.342" v="301" actId="962"/>
          <ac:picMkLst>
            <pc:docMk/>
            <pc:sldMk cId="2749950133" sldId="378"/>
            <ac:picMk id="4" creationId="{E95964F8-5475-D7FA-6A76-07DD08CFEF43}"/>
          </ac:picMkLst>
        </pc:picChg>
      </pc:sldChg>
      <pc:sldChg chg="addSp delSp modSp add mod">
        <pc:chgData name="Chad Jones" userId="7c84a875-d7f2-4093-9114-0000aaf97a5f" providerId="ADAL" clId="{7F32A942-3DF7-4420-A8C2-E592411FC67E}" dt="2024-03-12T21:30:21.347" v="337" actId="14100"/>
        <pc:sldMkLst>
          <pc:docMk/>
          <pc:sldMk cId="3075520304" sldId="379"/>
        </pc:sldMkLst>
        <pc:picChg chg="add del mod">
          <ac:chgData name="Chad Jones" userId="7c84a875-d7f2-4093-9114-0000aaf97a5f" providerId="ADAL" clId="{7F32A942-3DF7-4420-A8C2-E592411FC67E}" dt="2024-03-12T21:17:27.641" v="316" actId="478"/>
          <ac:picMkLst>
            <pc:docMk/>
            <pc:sldMk cId="3075520304" sldId="379"/>
            <ac:picMk id="13" creationId="{7B55826A-7159-D1E4-6EE6-8729F44BEC0F}"/>
          </ac:picMkLst>
        </pc:picChg>
        <pc:picChg chg="del">
          <ac:chgData name="Chad Jones" userId="7c84a875-d7f2-4093-9114-0000aaf97a5f" providerId="ADAL" clId="{7F32A942-3DF7-4420-A8C2-E592411FC67E}" dt="2024-03-12T21:16:07.847" v="310" actId="478"/>
          <ac:picMkLst>
            <pc:docMk/>
            <pc:sldMk cId="3075520304" sldId="379"/>
            <ac:picMk id="15" creationId="{7B288080-4E5A-43D2-4FC6-000308CEB1BE}"/>
          </ac:picMkLst>
        </pc:picChg>
        <pc:picChg chg="add del mod">
          <ac:chgData name="Chad Jones" userId="7c84a875-d7f2-4093-9114-0000aaf97a5f" providerId="ADAL" clId="{7F32A942-3DF7-4420-A8C2-E592411FC67E}" dt="2024-03-12T21:29:45.853" v="330" actId="478"/>
          <ac:picMkLst>
            <pc:docMk/>
            <pc:sldMk cId="3075520304" sldId="379"/>
            <ac:picMk id="16" creationId="{9F10695A-E22C-8064-2FFF-0AE1C2C22939}"/>
          </ac:picMkLst>
        </pc:picChg>
        <pc:picChg chg="del">
          <ac:chgData name="Chad Jones" userId="7c84a875-d7f2-4093-9114-0000aaf97a5f" providerId="ADAL" clId="{7F32A942-3DF7-4420-A8C2-E592411FC67E}" dt="2024-03-12T21:16:09.129" v="311" actId="478"/>
          <ac:picMkLst>
            <pc:docMk/>
            <pc:sldMk cId="3075520304" sldId="379"/>
            <ac:picMk id="17" creationId="{A2111CAF-4764-0E41-F2E7-D77BE99DA0A4}"/>
          </ac:picMkLst>
        </pc:picChg>
        <pc:picChg chg="add mod">
          <ac:chgData name="Chad Jones" userId="7c84a875-d7f2-4093-9114-0000aaf97a5f" providerId="ADAL" clId="{7F32A942-3DF7-4420-A8C2-E592411FC67E}" dt="2024-03-12T21:30:21.347" v="337" actId="14100"/>
          <ac:picMkLst>
            <pc:docMk/>
            <pc:sldMk cId="3075520304" sldId="379"/>
            <ac:picMk id="19" creationId="{E7A9ED47-290E-B373-0831-F61B95048153}"/>
          </ac:picMkLst>
        </pc:picChg>
      </pc:sldChg>
      <pc:sldChg chg="addSp delSp modSp add mod ord">
        <pc:chgData name="Chad Jones" userId="7c84a875-d7f2-4093-9114-0000aaf97a5f" providerId="ADAL" clId="{7F32A942-3DF7-4420-A8C2-E592411FC67E}" dt="2024-03-12T21:34:04.530" v="354"/>
        <pc:sldMkLst>
          <pc:docMk/>
          <pc:sldMk cId="113691537" sldId="380"/>
        </pc:sldMkLst>
        <pc:picChg chg="add mod modCrop">
          <ac:chgData name="Chad Jones" userId="7c84a875-d7f2-4093-9114-0000aaf97a5f" providerId="ADAL" clId="{7F32A942-3DF7-4420-A8C2-E592411FC67E}" dt="2024-03-12T21:34:00.745" v="352" actId="1076"/>
          <ac:picMkLst>
            <pc:docMk/>
            <pc:sldMk cId="113691537" sldId="380"/>
            <ac:picMk id="13" creationId="{D7EF5E87-A0D0-DB8A-AE2E-B11C5F94BE72}"/>
          </ac:picMkLst>
        </pc:picChg>
        <pc:picChg chg="del mod modCrop">
          <ac:chgData name="Chad Jones" userId="7c84a875-d7f2-4093-9114-0000aaf97a5f" providerId="ADAL" clId="{7F32A942-3DF7-4420-A8C2-E592411FC67E}" dt="2024-03-12T21:30:41.714" v="338" actId="478"/>
          <ac:picMkLst>
            <pc:docMk/>
            <pc:sldMk cId="113691537" sldId="380"/>
            <ac:picMk id="16" creationId="{9F10695A-E22C-8064-2FFF-0AE1C2C22939}"/>
          </ac:picMkLst>
        </pc:picChg>
      </pc:sldChg>
    </pc:docChg>
  </pc:docChgLst>
  <pc:docChgLst>
    <pc:chgData name="Chad Jones" userId="7c84a875-d7f2-4093-9114-0000aaf97a5f" providerId="ADAL" clId="{FD26C396-F565-4621-9A29-7B1C5FE63011}"/>
    <pc:docChg chg="undo custSel addSld delSld modSld sldOrd">
      <pc:chgData name="Chad Jones" userId="7c84a875-d7f2-4093-9114-0000aaf97a5f" providerId="ADAL" clId="{FD26C396-F565-4621-9A29-7B1C5FE63011}" dt="2024-04-30T20:41:13.263" v="178" actId="2696"/>
      <pc:docMkLst>
        <pc:docMk/>
      </pc:docMkLst>
      <pc:sldChg chg="modSp mod">
        <pc:chgData name="Chad Jones" userId="7c84a875-d7f2-4093-9114-0000aaf97a5f" providerId="ADAL" clId="{FD26C396-F565-4621-9A29-7B1C5FE63011}" dt="2024-04-30T15:51:34.114" v="3" actId="20577"/>
        <pc:sldMkLst>
          <pc:docMk/>
          <pc:sldMk cId="3444712842" sldId="256"/>
        </pc:sldMkLst>
        <pc:spChg chg="mod">
          <ac:chgData name="Chad Jones" userId="7c84a875-d7f2-4093-9114-0000aaf97a5f" providerId="ADAL" clId="{FD26C396-F565-4621-9A29-7B1C5FE63011}" dt="2024-04-30T15:51:34.114" v="3" actId="20577"/>
          <ac:spMkLst>
            <pc:docMk/>
            <pc:sldMk cId="3444712842" sldId="256"/>
            <ac:spMk id="3" creationId="{C46DFE52-5720-7AE3-9A7A-40B520F8F7C2}"/>
          </ac:spMkLst>
        </pc:spChg>
      </pc:sldChg>
      <pc:sldChg chg="del">
        <pc:chgData name="Chad Jones" userId="7c84a875-d7f2-4093-9114-0000aaf97a5f" providerId="ADAL" clId="{FD26C396-F565-4621-9A29-7B1C5FE63011}" dt="2024-04-30T18:58:42.924" v="125" actId="2696"/>
        <pc:sldMkLst>
          <pc:docMk/>
          <pc:sldMk cId="1249453566" sldId="257"/>
        </pc:sldMkLst>
      </pc:sldChg>
      <pc:sldChg chg="addSp delSp modSp mod">
        <pc:chgData name="Chad Jones" userId="7c84a875-d7f2-4093-9114-0000aaf97a5f" providerId="ADAL" clId="{FD26C396-F565-4621-9A29-7B1C5FE63011}" dt="2024-04-30T18:37:13.099" v="70" actId="171"/>
        <pc:sldMkLst>
          <pc:docMk/>
          <pc:sldMk cId="1360178541" sldId="259"/>
        </pc:sldMkLst>
        <pc:picChg chg="del">
          <ac:chgData name="Chad Jones" userId="7c84a875-d7f2-4093-9114-0000aaf97a5f" providerId="ADAL" clId="{FD26C396-F565-4621-9A29-7B1C5FE63011}" dt="2024-04-30T18:36:38.776" v="65" actId="478"/>
          <ac:picMkLst>
            <pc:docMk/>
            <pc:sldMk cId="1360178541" sldId="259"/>
            <ac:picMk id="4" creationId="{DEE1660F-2BE4-1382-4D2F-37953195F676}"/>
          </ac:picMkLst>
        </pc:picChg>
        <pc:picChg chg="add mod ord">
          <ac:chgData name="Chad Jones" userId="7c84a875-d7f2-4093-9114-0000aaf97a5f" providerId="ADAL" clId="{FD26C396-F565-4621-9A29-7B1C5FE63011}" dt="2024-04-30T18:37:13.099" v="70" actId="171"/>
          <ac:picMkLst>
            <pc:docMk/>
            <pc:sldMk cId="1360178541" sldId="259"/>
            <ac:picMk id="5" creationId="{97DEFECD-9BBD-B318-CB7A-F6C97B747A71}"/>
          </ac:picMkLst>
        </pc:picChg>
      </pc:sldChg>
      <pc:sldChg chg="del">
        <pc:chgData name="Chad Jones" userId="7c84a875-d7f2-4093-9114-0000aaf97a5f" providerId="ADAL" clId="{FD26C396-F565-4621-9A29-7B1C5FE63011}" dt="2024-04-30T18:35:27.019" v="64" actId="47"/>
        <pc:sldMkLst>
          <pc:docMk/>
          <pc:sldMk cId="1067221438" sldId="285"/>
        </pc:sldMkLst>
      </pc:sldChg>
      <pc:sldChg chg="addSp delSp modSp del mod">
        <pc:chgData name="Chad Jones" userId="7c84a875-d7f2-4093-9114-0000aaf97a5f" providerId="ADAL" clId="{FD26C396-F565-4621-9A29-7B1C5FE63011}" dt="2024-04-30T19:21:33.809" v="147" actId="2696"/>
        <pc:sldMkLst>
          <pc:docMk/>
          <pc:sldMk cId="3637605744" sldId="304"/>
        </pc:sldMkLst>
        <pc:picChg chg="add del mod">
          <ac:chgData name="Chad Jones" userId="7c84a875-d7f2-4093-9114-0000aaf97a5f" providerId="ADAL" clId="{FD26C396-F565-4621-9A29-7B1C5FE63011}" dt="2024-04-30T19:18:31.655" v="132" actId="21"/>
          <ac:picMkLst>
            <pc:docMk/>
            <pc:sldMk cId="3637605744" sldId="304"/>
            <ac:picMk id="4" creationId="{3E3A638D-A426-3089-73FF-23D6C893E77D}"/>
          </ac:picMkLst>
        </pc:picChg>
      </pc:sldChg>
      <pc:sldChg chg="addSp delSp modSp mod">
        <pc:chgData name="Chad Jones" userId="7c84a875-d7f2-4093-9114-0000aaf97a5f" providerId="ADAL" clId="{FD26C396-F565-4621-9A29-7B1C5FE63011}" dt="2024-04-30T19:25:42.255" v="149" actId="27614"/>
        <pc:sldMkLst>
          <pc:docMk/>
          <pc:sldMk cId="3293691727" sldId="305"/>
        </pc:sldMkLst>
        <pc:picChg chg="add mod">
          <ac:chgData name="Chad Jones" userId="7c84a875-d7f2-4093-9114-0000aaf97a5f" providerId="ADAL" clId="{FD26C396-F565-4621-9A29-7B1C5FE63011}" dt="2024-04-30T19:25:42.255" v="149" actId="27614"/>
          <ac:picMkLst>
            <pc:docMk/>
            <pc:sldMk cId="3293691727" sldId="305"/>
            <ac:picMk id="3" creationId="{22E6F450-632E-CEB3-1CBF-D148E9A7E76E}"/>
          </ac:picMkLst>
        </pc:picChg>
        <pc:picChg chg="del">
          <ac:chgData name="Chad Jones" userId="7c84a875-d7f2-4093-9114-0000aaf97a5f" providerId="ADAL" clId="{FD26C396-F565-4621-9A29-7B1C5FE63011}" dt="2024-04-30T18:34:44.754" v="51" actId="478"/>
          <ac:picMkLst>
            <pc:docMk/>
            <pc:sldMk cId="3293691727" sldId="305"/>
            <ac:picMk id="8" creationId="{7D9430E1-B875-7616-BE1C-8096A37D3775}"/>
          </ac:picMkLst>
        </pc:picChg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4289816961" sldId="306"/>
        </pc:sldMkLst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3453695755" sldId="307"/>
        </pc:sldMkLst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1287066304" sldId="309"/>
        </pc:sldMkLst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3165796181" sldId="310"/>
        </pc:sldMkLst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3227296089" sldId="312"/>
        </pc:sldMkLst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258088784" sldId="313"/>
        </pc:sldMkLst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3981680829" sldId="314"/>
        </pc:sldMkLst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3448287153" sldId="316"/>
        </pc:sldMkLst>
      </pc:sldChg>
      <pc:sldChg chg="addSp delSp modSp del mod">
        <pc:chgData name="Chad Jones" userId="7c84a875-d7f2-4093-9114-0000aaf97a5f" providerId="ADAL" clId="{FD26C396-F565-4621-9A29-7B1C5FE63011}" dt="2024-04-30T18:40:19.036" v="78" actId="47"/>
        <pc:sldMkLst>
          <pc:docMk/>
          <pc:sldMk cId="3920021441" sldId="326"/>
        </pc:sldMkLst>
        <pc:picChg chg="add mod">
          <ac:chgData name="Chad Jones" userId="7c84a875-d7f2-4093-9114-0000aaf97a5f" providerId="ADAL" clId="{FD26C396-F565-4621-9A29-7B1C5FE63011}" dt="2024-04-30T15:53:31.348" v="32" actId="27614"/>
          <ac:picMkLst>
            <pc:docMk/>
            <pc:sldMk cId="3920021441" sldId="326"/>
            <ac:picMk id="13" creationId="{CF04FB77-E8DF-5027-559F-D6863D7D259A}"/>
          </ac:picMkLst>
        </pc:picChg>
        <pc:picChg chg="del">
          <ac:chgData name="Chad Jones" userId="7c84a875-d7f2-4093-9114-0000aaf97a5f" providerId="ADAL" clId="{FD26C396-F565-4621-9A29-7B1C5FE63011}" dt="2024-04-30T15:52:55.886" v="25" actId="478"/>
          <ac:picMkLst>
            <pc:docMk/>
            <pc:sldMk cId="3920021441" sldId="326"/>
            <ac:picMk id="14" creationId="{A3DE555D-6D01-8331-6A52-95DB38085FCA}"/>
          </ac:picMkLst>
        </pc:picChg>
        <pc:picChg chg="add del mod">
          <ac:chgData name="Chad Jones" userId="7c84a875-d7f2-4093-9114-0000aaf97a5f" providerId="ADAL" clId="{FD26C396-F565-4621-9A29-7B1C5FE63011}" dt="2024-04-30T15:53:37.362" v="38" actId="21"/>
          <ac:picMkLst>
            <pc:docMk/>
            <pc:sldMk cId="3920021441" sldId="326"/>
            <ac:picMk id="17" creationId="{020CC2DE-C55A-CE3A-5253-DA282F0B7371}"/>
          </ac:picMkLst>
        </pc:picChg>
        <pc:picChg chg="add del mod">
          <ac:chgData name="Chad Jones" userId="7c84a875-d7f2-4093-9114-0000aaf97a5f" providerId="ADAL" clId="{FD26C396-F565-4621-9A29-7B1C5FE63011}" dt="2024-04-30T15:53:52.440" v="42" actId="21"/>
          <ac:picMkLst>
            <pc:docMk/>
            <pc:sldMk cId="3920021441" sldId="326"/>
            <ac:picMk id="19" creationId="{A8A18DFB-F59C-2591-C987-39825C963E27}"/>
          </ac:picMkLst>
        </pc:picChg>
        <pc:picChg chg="add del mod">
          <ac:chgData name="Chad Jones" userId="7c84a875-d7f2-4093-9114-0000aaf97a5f" providerId="ADAL" clId="{FD26C396-F565-4621-9A29-7B1C5FE63011}" dt="2024-04-30T15:53:44.716" v="40" actId="21"/>
          <ac:picMkLst>
            <pc:docMk/>
            <pc:sldMk cId="3920021441" sldId="326"/>
            <ac:picMk id="21" creationId="{9A797E04-E726-102F-C65C-8ED5F9F91A22}"/>
          </ac:picMkLst>
        </pc:picChg>
      </pc:sldChg>
      <pc:sldChg chg="addSp delSp modSp mod">
        <pc:chgData name="Chad Jones" userId="7c84a875-d7f2-4093-9114-0000aaf97a5f" providerId="ADAL" clId="{FD26C396-F565-4621-9A29-7B1C5FE63011}" dt="2024-04-30T18:58:39.274" v="124"/>
        <pc:sldMkLst>
          <pc:docMk/>
          <pc:sldMk cId="3428801313" sldId="327"/>
        </pc:sldMkLst>
        <pc:spChg chg="add mod">
          <ac:chgData name="Chad Jones" userId="7c84a875-d7f2-4093-9114-0000aaf97a5f" providerId="ADAL" clId="{FD26C396-F565-4621-9A29-7B1C5FE63011}" dt="2024-04-30T18:58:39.274" v="124"/>
          <ac:spMkLst>
            <pc:docMk/>
            <pc:sldMk cId="3428801313" sldId="327"/>
            <ac:spMk id="16" creationId="{B5773DC2-9C14-66E0-4C65-E6A65B3EFA8B}"/>
          </ac:spMkLst>
        </pc:spChg>
        <pc:picChg chg="add mod">
          <ac:chgData name="Chad Jones" userId="7c84a875-d7f2-4093-9114-0000aaf97a5f" providerId="ADAL" clId="{FD26C396-F565-4621-9A29-7B1C5FE63011}" dt="2024-04-30T18:41:23.416" v="81" actId="962"/>
          <ac:picMkLst>
            <pc:docMk/>
            <pc:sldMk cId="3428801313" sldId="327"/>
            <ac:picMk id="13" creationId="{AD00C2AC-AC00-2741-1F43-8DB415C4A20E}"/>
          </ac:picMkLst>
        </pc:picChg>
        <pc:picChg chg="del">
          <ac:chgData name="Chad Jones" userId="7c84a875-d7f2-4093-9114-0000aaf97a5f" providerId="ADAL" clId="{FD26C396-F565-4621-9A29-7B1C5FE63011}" dt="2024-04-30T15:51:44.133" v="4" actId="478"/>
          <ac:picMkLst>
            <pc:docMk/>
            <pc:sldMk cId="3428801313" sldId="327"/>
            <ac:picMk id="14" creationId="{B8349D96-1EAF-8D6E-1408-7142086488E5}"/>
          </ac:picMkLst>
        </pc:picChg>
      </pc:sldChg>
      <pc:sldChg chg="delSp del mod">
        <pc:chgData name="Chad Jones" userId="7c84a875-d7f2-4093-9114-0000aaf97a5f" providerId="ADAL" clId="{FD26C396-F565-4621-9A29-7B1C5FE63011}" dt="2024-04-30T18:55:54.926" v="120" actId="2696"/>
        <pc:sldMkLst>
          <pc:docMk/>
          <pc:sldMk cId="1128361931" sldId="340"/>
        </pc:sldMkLst>
        <pc:spChg chg="del">
          <ac:chgData name="Chad Jones" userId="7c84a875-d7f2-4093-9114-0000aaf97a5f" providerId="ADAL" clId="{FD26C396-F565-4621-9A29-7B1C5FE63011}" dt="2024-04-30T15:52:35.952" v="18" actId="478"/>
          <ac:spMkLst>
            <pc:docMk/>
            <pc:sldMk cId="1128361931" sldId="340"/>
            <ac:spMk id="20" creationId="{41035986-D31F-911E-0828-E599D0FEAA33}"/>
          </ac:spMkLst>
        </pc:spChg>
        <pc:picChg chg="del">
          <ac:chgData name="Chad Jones" userId="7c84a875-d7f2-4093-9114-0000aaf97a5f" providerId="ADAL" clId="{FD26C396-F565-4621-9A29-7B1C5FE63011}" dt="2024-04-30T15:52:33.345" v="17" actId="478"/>
          <ac:picMkLst>
            <pc:docMk/>
            <pc:sldMk cId="1128361931" sldId="340"/>
            <ac:picMk id="16" creationId="{3C6438E8-98EE-E371-B94E-05F85C5DB410}"/>
          </ac:picMkLst>
        </pc:picChg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1089784889" sldId="351"/>
        </pc:sldMkLst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3806864935" sldId="352"/>
        </pc:sldMkLst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1484339427" sldId="353"/>
        </pc:sldMkLst>
      </pc:sldChg>
      <pc:sldChg chg="addSp delSp modSp mod">
        <pc:chgData name="Chad Jones" userId="7c84a875-d7f2-4093-9114-0000aaf97a5f" providerId="ADAL" clId="{FD26C396-F565-4621-9A29-7B1C5FE63011}" dt="2024-04-30T19:18:19.953" v="128" actId="27614"/>
        <pc:sldMkLst>
          <pc:docMk/>
          <pc:sldMk cId="2092084115" sldId="354"/>
        </pc:sldMkLst>
        <pc:picChg chg="add mod">
          <ac:chgData name="Chad Jones" userId="7c84a875-d7f2-4093-9114-0000aaf97a5f" providerId="ADAL" clId="{FD26C396-F565-4621-9A29-7B1C5FE63011}" dt="2024-04-30T19:18:19.953" v="128" actId="27614"/>
          <ac:picMkLst>
            <pc:docMk/>
            <pc:sldMk cId="2092084115" sldId="354"/>
            <ac:picMk id="3" creationId="{6BA47A6F-F874-FE68-D500-D58477C63E7E}"/>
          </ac:picMkLst>
        </pc:picChg>
        <pc:picChg chg="del">
          <ac:chgData name="Chad Jones" userId="7c84a875-d7f2-4093-9114-0000aaf97a5f" providerId="ADAL" clId="{FD26C396-F565-4621-9A29-7B1C5FE63011}" dt="2024-04-30T18:35:04.780" v="57" actId="478"/>
          <ac:picMkLst>
            <pc:docMk/>
            <pc:sldMk cId="2092084115" sldId="354"/>
            <ac:picMk id="4" creationId="{CC91B73B-E595-DE02-DF70-0161A715370B}"/>
          </ac:picMkLst>
        </pc:picChg>
      </pc:sldChg>
      <pc:sldChg chg="del">
        <pc:chgData name="Chad Jones" userId="7c84a875-d7f2-4093-9114-0000aaf97a5f" providerId="ADAL" clId="{FD26C396-F565-4621-9A29-7B1C5FE63011}" dt="2024-04-30T18:35:27.019" v="64" actId="47"/>
        <pc:sldMkLst>
          <pc:docMk/>
          <pc:sldMk cId="2966957792" sldId="356"/>
        </pc:sldMkLst>
      </pc:sldChg>
      <pc:sldChg chg="del">
        <pc:chgData name="Chad Jones" userId="7c84a875-d7f2-4093-9114-0000aaf97a5f" providerId="ADAL" clId="{FD26C396-F565-4621-9A29-7B1C5FE63011}" dt="2024-04-30T18:35:27.019" v="64" actId="47"/>
        <pc:sldMkLst>
          <pc:docMk/>
          <pc:sldMk cId="643542092" sldId="357"/>
        </pc:sldMkLst>
      </pc:sldChg>
      <pc:sldChg chg="addSp delSp modSp mod">
        <pc:chgData name="Chad Jones" userId="7c84a875-d7f2-4093-9114-0000aaf97a5f" providerId="ADAL" clId="{FD26C396-F565-4621-9A29-7B1C5FE63011}" dt="2024-04-30T19:18:36.922" v="133"/>
        <pc:sldMkLst>
          <pc:docMk/>
          <pc:sldMk cId="1625591106" sldId="359"/>
        </pc:sldMkLst>
        <pc:picChg chg="del">
          <ac:chgData name="Chad Jones" userId="7c84a875-d7f2-4093-9114-0000aaf97a5f" providerId="ADAL" clId="{FD26C396-F565-4621-9A29-7B1C5FE63011}" dt="2024-04-30T18:35:02.689" v="56" actId="478"/>
          <ac:picMkLst>
            <pc:docMk/>
            <pc:sldMk cId="1625591106" sldId="359"/>
            <ac:picMk id="3" creationId="{2600C886-EB68-AC24-C36A-9762F0D4A2E5}"/>
          </ac:picMkLst>
        </pc:picChg>
        <pc:picChg chg="add mod">
          <ac:chgData name="Chad Jones" userId="7c84a875-d7f2-4093-9114-0000aaf97a5f" providerId="ADAL" clId="{FD26C396-F565-4621-9A29-7B1C5FE63011}" dt="2024-04-30T19:18:36.922" v="133"/>
          <ac:picMkLst>
            <pc:docMk/>
            <pc:sldMk cId="1625591106" sldId="359"/>
            <ac:picMk id="4" creationId="{3E3A638D-A426-3089-73FF-23D6C893E77D}"/>
          </ac:picMkLst>
        </pc:picChg>
      </pc:sldChg>
      <pc:sldChg chg="addSp delSp modSp mod">
        <pc:chgData name="Chad Jones" userId="7c84a875-d7f2-4093-9114-0000aaf97a5f" providerId="ADAL" clId="{FD26C396-F565-4621-9A29-7B1C5FE63011}" dt="2024-04-30T19:18:55.167" v="138" actId="27614"/>
        <pc:sldMkLst>
          <pc:docMk/>
          <pc:sldMk cId="2340283469" sldId="360"/>
        </pc:sldMkLst>
        <pc:picChg chg="add mod">
          <ac:chgData name="Chad Jones" userId="7c84a875-d7f2-4093-9114-0000aaf97a5f" providerId="ADAL" clId="{FD26C396-F565-4621-9A29-7B1C5FE63011}" dt="2024-04-30T19:18:55.167" v="138" actId="27614"/>
          <ac:picMkLst>
            <pc:docMk/>
            <pc:sldMk cId="2340283469" sldId="360"/>
            <ac:picMk id="3" creationId="{76C64841-238C-2546-C477-24EF27458A1F}"/>
          </ac:picMkLst>
        </pc:picChg>
        <pc:picChg chg="del">
          <ac:chgData name="Chad Jones" userId="7c84a875-d7f2-4093-9114-0000aaf97a5f" providerId="ADAL" clId="{FD26C396-F565-4621-9A29-7B1C5FE63011}" dt="2024-04-30T18:34:59.247" v="55" actId="478"/>
          <ac:picMkLst>
            <pc:docMk/>
            <pc:sldMk cId="2340283469" sldId="360"/>
            <ac:picMk id="4" creationId="{76B99B2F-35AF-05AE-7D12-2770BA9C196A}"/>
          </ac:picMkLst>
        </pc:picChg>
      </pc:sldChg>
      <pc:sldChg chg="del">
        <pc:chgData name="Chad Jones" userId="7c84a875-d7f2-4093-9114-0000aaf97a5f" providerId="ADAL" clId="{FD26C396-F565-4621-9A29-7B1C5FE63011}" dt="2024-04-30T18:35:27.019" v="64" actId="47"/>
        <pc:sldMkLst>
          <pc:docMk/>
          <pc:sldMk cId="4204606075" sldId="364"/>
        </pc:sldMkLst>
      </pc:sldChg>
      <pc:sldChg chg="addSp delSp modSp del mod">
        <pc:chgData name="Chad Jones" userId="7c84a875-d7f2-4093-9114-0000aaf97a5f" providerId="ADAL" clId="{FD26C396-F565-4621-9A29-7B1C5FE63011}" dt="2024-04-30T18:59:13.324" v="126" actId="47"/>
        <pc:sldMkLst>
          <pc:docMk/>
          <pc:sldMk cId="2657934707" sldId="366"/>
        </pc:sldMkLst>
        <pc:picChg chg="add del mod">
          <ac:chgData name="Chad Jones" userId="7c84a875-d7f2-4093-9114-0000aaf97a5f" providerId="ADAL" clId="{FD26C396-F565-4621-9A29-7B1C5FE63011}" dt="2024-04-30T18:44:50.046" v="102" actId="478"/>
          <ac:picMkLst>
            <pc:docMk/>
            <pc:sldMk cId="2657934707" sldId="366"/>
            <ac:picMk id="13" creationId="{712FB763-84E5-ED56-B97B-34BEB5F4ED07}"/>
          </ac:picMkLst>
        </pc:picChg>
        <pc:picChg chg="del">
          <ac:chgData name="Chad Jones" userId="7c84a875-d7f2-4093-9114-0000aaf97a5f" providerId="ADAL" clId="{FD26C396-F565-4621-9A29-7B1C5FE63011}" dt="2024-04-30T15:52:06.725" v="11" actId="478"/>
          <ac:picMkLst>
            <pc:docMk/>
            <pc:sldMk cId="2657934707" sldId="366"/>
            <ac:picMk id="14" creationId="{7F0DA1CE-F8C8-FB19-393C-1CAF76FAEC63}"/>
          </ac:picMkLst>
        </pc:picChg>
        <pc:picChg chg="add mod">
          <ac:chgData name="Chad Jones" userId="7c84a875-d7f2-4093-9114-0000aaf97a5f" providerId="ADAL" clId="{FD26C396-F565-4621-9A29-7B1C5FE63011}" dt="2024-04-30T18:44:52.912" v="103" actId="1076"/>
          <ac:picMkLst>
            <pc:docMk/>
            <pc:sldMk cId="2657934707" sldId="366"/>
            <ac:picMk id="17" creationId="{B36EE838-8513-6012-05DA-66B64429BFAF}"/>
          </ac:picMkLst>
        </pc:picChg>
      </pc:sldChg>
      <pc:sldChg chg="addSp delSp modSp mod">
        <pc:chgData name="Chad Jones" userId="7c84a875-d7f2-4093-9114-0000aaf97a5f" providerId="ADAL" clId="{FD26C396-F565-4621-9A29-7B1C5FE63011}" dt="2024-04-30T18:46:52.481" v="119" actId="1076"/>
        <pc:sldMkLst>
          <pc:docMk/>
          <pc:sldMk cId="2752972218" sldId="367"/>
        </pc:sldMkLst>
        <pc:picChg chg="del">
          <ac:chgData name="Chad Jones" userId="7c84a875-d7f2-4093-9114-0000aaf97a5f" providerId="ADAL" clId="{FD26C396-F565-4621-9A29-7B1C5FE63011}" dt="2024-04-30T15:52:09.643" v="12" actId="478"/>
          <ac:picMkLst>
            <pc:docMk/>
            <pc:sldMk cId="2752972218" sldId="367"/>
            <ac:picMk id="13" creationId="{6A23EA24-413A-91BD-AA1E-30C0B5B365BF}"/>
          </ac:picMkLst>
        </pc:picChg>
        <pc:picChg chg="add mod ord modCrop">
          <ac:chgData name="Chad Jones" userId="7c84a875-d7f2-4093-9114-0000aaf97a5f" providerId="ADAL" clId="{FD26C396-F565-4621-9A29-7B1C5FE63011}" dt="2024-04-30T18:46:52.481" v="119" actId="1076"/>
          <ac:picMkLst>
            <pc:docMk/>
            <pc:sldMk cId="2752972218" sldId="367"/>
            <ac:picMk id="14" creationId="{BBF3FAB5-63C4-2343-07BF-3A9929FFC113}"/>
          </ac:picMkLst>
        </pc:picChg>
        <pc:picChg chg="add mod">
          <ac:chgData name="Chad Jones" userId="7c84a875-d7f2-4093-9114-0000aaf97a5f" providerId="ADAL" clId="{FD26C396-F565-4621-9A29-7B1C5FE63011}" dt="2024-04-30T18:46:50.013" v="118" actId="1076"/>
          <ac:picMkLst>
            <pc:docMk/>
            <pc:sldMk cId="2752972218" sldId="367"/>
            <ac:picMk id="17" creationId="{04CFC614-A7FC-BE92-C25E-4B26032F3E2E}"/>
          </ac:picMkLst>
        </pc:picChg>
      </pc:sldChg>
      <pc:sldChg chg="addSp delSp modSp mod">
        <pc:chgData name="Chad Jones" userId="7c84a875-d7f2-4093-9114-0000aaf97a5f" providerId="ADAL" clId="{FD26C396-F565-4621-9A29-7B1C5FE63011}" dt="2024-04-30T18:44:37.483" v="100" actId="962"/>
        <pc:sldMkLst>
          <pc:docMk/>
          <pc:sldMk cId="1028898331" sldId="368"/>
        </pc:sldMkLst>
        <pc:picChg chg="add mod">
          <ac:chgData name="Chad Jones" userId="7c84a875-d7f2-4093-9114-0000aaf97a5f" providerId="ADAL" clId="{FD26C396-F565-4621-9A29-7B1C5FE63011}" dt="2024-04-30T18:44:37.483" v="100" actId="962"/>
          <ac:picMkLst>
            <pc:docMk/>
            <pc:sldMk cId="1028898331" sldId="368"/>
            <ac:picMk id="13" creationId="{A6E57CED-46B6-7F5C-1C09-EFD50AAABA00}"/>
          </ac:picMkLst>
        </pc:picChg>
        <pc:picChg chg="del">
          <ac:chgData name="Chad Jones" userId="7c84a875-d7f2-4093-9114-0000aaf97a5f" providerId="ADAL" clId="{FD26C396-F565-4621-9A29-7B1C5FE63011}" dt="2024-04-30T15:52:14.609" v="13" actId="478"/>
          <ac:picMkLst>
            <pc:docMk/>
            <pc:sldMk cId="1028898331" sldId="368"/>
            <ac:picMk id="14" creationId="{4327F9A0-67AC-CF54-3B10-1F8BC9646F87}"/>
          </ac:picMkLst>
        </pc:picChg>
      </pc:sldChg>
      <pc:sldChg chg="delSp del mod">
        <pc:chgData name="Chad Jones" userId="7c84a875-d7f2-4093-9114-0000aaf97a5f" providerId="ADAL" clId="{FD26C396-F565-4621-9A29-7B1C5FE63011}" dt="2024-04-30T18:55:54.926" v="120" actId="2696"/>
        <pc:sldMkLst>
          <pc:docMk/>
          <pc:sldMk cId="831871089" sldId="369"/>
        </pc:sldMkLst>
        <pc:picChg chg="del">
          <ac:chgData name="Chad Jones" userId="7c84a875-d7f2-4093-9114-0000aaf97a5f" providerId="ADAL" clId="{FD26C396-F565-4621-9A29-7B1C5FE63011}" dt="2024-04-30T15:52:20.407" v="14" actId="478"/>
          <ac:picMkLst>
            <pc:docMk/>
            <pc:sldMk cId="831871089" sldId="369"/>
            <ac:picMk id="13" creationId="{C2D0E6F4-D5A3-1BF8-4A71-5576ACDAF919}"/>
          </ac:picMkLst>
        </pc:picChg>
      </pc:sldChg>
      <pc:sldChg chg="addSp delSp modSp del mod">
        <pc:chgData name="Chad Jones" userId="7c84a875-d7f2-4093-9114-0000aaf97a5f" providerId="ADAL" clId="{FD26C396-F565-4621-9A29-7B1C5FE63011}" dt="2024-04-30T18:40:19.036" v="78" actId="47"/>
        <pc:sldMkLst>
          <pc:docMk/>
          <pc:sldMk cId="1672887480" sldId="370"/>
        </pc:sldMkLst>
        <pc:picChg chg="del">
          <ac:chgData name="Chad Jones" userId="7c84a875-d7f2-4093-9114-0000aaf97a5f" providerId="ADAL" clId="{FD26C396-F565-4621-9A29-7B1C5FE63011}" dt="2024-04-30T15:52:52.677" v="24" actId="478"/>
          <ac:picMkLst>
            <pc:docMk/>
            <pc:sldMk cId="1672887480" sldId="370"/>
            <ac:picMk id="14" creationId="{82D1CD8D-D6FB-8D95-C353-FE9E00183178}"/>
          </ac:picMkLst>
        </pc:picChg>
        <pc:picChg chg="add mod">
          <ac:chgData name="Chad Jones" userId="7c84a875-d7f2-4093-9114-0000aaf97a5f" providerId="ADAL" clId="{FD26C396-F565-4621-9A29-7B1C5FE63011}" dt="2024-04-30T15:54:09.706" v="44" actId="1076"/>
          <ac:picMkLst>
            <pc:docMk/>
            <pc:sldMk cId="1672887480" sldId="370"/>
            <ac:picMk id="17" creationId="{020CC2DE-C55A-CE3A-5253-DA282F0B7371}"/>
          </ac:picMkLst>
        </pc:picChg>
      </pc:sldChg>
      <pc:sldChg chg="addSp delSp modSp mod ord">
        <pc:chgData name="Chad Jones" userId="7c84a875-d7f2-4093-9114-0000aaf97a5f" providerId="ADAL" clId="{FD26C396-F565-4621-9A29-7B1C5FE63011}" dt="2024-04-30T18:56:10.194" v="122"/>
        <pc:sldMkLst>
          <pc:docMk/>
          <pc:sldMk cId="3282659341" sldId="374"/>
        </pc:sldMkLst>
        <pc:picChg chg="add mod">
          <ac:chgData name="Chad Jones" userId="7c84a875-d7f2-4093-9114-0000aaf97a5f" providerId="ADAL" clId="{FD26C396-F565-4621-9A29-7B1C5FE63011}" dt="2024-04-30T18:43:55.606" v="86" actId="962"/>
          <ac:picMkLst>
            <pc:docMk/>
            <pc:sldMk cId="3282659341" sldId="374"/>
            <ac:picMk id="13" creationId="{D8E60B8B-60AB-CF04-8156-9545CF890B3A}"/>
          </ac:picMkLst>
        </pc:picChg>
        <pc:picChg chg="del">
          <ac:chgData name="Chad Jones" userId="7c84a875-d7f2-4093-9114-0000aaf97a5f" providerId="ADAL" clId="{FD26C396-F565-4621-9A29-7B1C5FE63011}" dt="2024-04-30T15:52:01.361" v="9" actId="478"/>
          <ac:picMkLst>
            <pc:docMk/>
            <pc:sldMk cId="3282659341" sldId="374"/>
            <ac:picMk id="14" creationId="{9CF57269-0C24-7F6E-9465-63016F6B296E}"/>
          </ac:picMkLst>
        </pc:picChg>
        <pc:picChg chg="del">
          <ac:chgData name="Chad Jones" userId="7c84a875-d7f2-4093-9114-0000aaf97a5f" providerId="ADAL" clId="{FD26C396-F565-4621-9A29-7B1C5FE63011}" dt="2024-04-30T15:51:59.923" v="8" actId="478"/>
          <ac:picMkLst>
            <pc:docMk/>
            <pc:sldMk cId="3282659341" sldId="374"/>
            <ac:picMk id="16" creationId="{1B8DE1DD-E1D3-FA1B-8A4B-BA516B5B1D46}"/>
          </ac:picMkLst>
        </pc:picChg>
        <pc:picChg chg="del">
          <ac:chgData name="Chad Jones" userId="7c84a875-d7f2-4093-9114-0000aaf97a5f" providerId="ADAL" clId="{FD26C396-F565-4621-9A29-7B1C5FE63011}" dt="2024-04-30T15:51:58.413" v="7" actId="478"/>
          <ac:picMkLst>
            <pc:docMk/>
            <pc:sldMk cId="3282659341" sldId="374"/>
            <ac:picMk id="18" creationId="{A68D6E47-488D-3994-3296-610575409985}"/>
          </ac:picMkLst>
        </pc:picChg>
        <pc:picChg chg="del">
          <ac:chgData name="Chad Jones" userId="7c84a875-d7f2-4093-9114-0000aaf97a5f" providerId="ADAL" clId="{FD26C396-F565-4621-9A29-7B1C5FE63011}" dt="2024-04-30T15:52:02.733" v="10" actId="478"/>
          <ac:picMkLst>
            <pc:docMk/>
            <pc:sldMk cId="3282659341" sldId="374"/>
            <ac:picMk id="20" creationId="{DD95323D-D33B-904B-2AF4-0E024B776F2B}"/>
          </ac:picMkLst>
        </pc:picChg>
      </pc:sldChg>
      <pc:sldChg chg="addSp delSp modSp mod">
        <pc:chgData name="Chad Jones" userId="7c84a875-d7f2-4093-9114-0000aaf97a5f" providerId="ADAL" clId="{FD26C396-F565-4621-9A29-7B1C5FE63011}" dt="2024-04-30T19:26:05.432" v="155" actId="962"/>
        <pc:sldMkLst>
          <pc:docMk/>
          <pc:sldMk cId="2906663339" sldId="375"/>
        </pc:sldMkLst>
        <pc:picChg chg="add mod">
          <ac:chgData name="Chad Jones" userId="7c84a875-d7f2-4093-9114-0000aaf97a5f" providerId="ADAL" clId="{FD26C396-F565-4621-9A29-7B1C5FE63011}" dt="2024-04-30T19:26:05.432" v="155" actId="962"/>
          <ac:picMkLst>
            <pc:docMk/>
            <pc:sldMk cId="2906663339" sldId="375"/>
            <ac:picMk id="3" creationId="{63CB3C08-A617-0AB7-8EE8-EB9429A833D9}"/>
          </ac:picMkLst>
        </pc:picChg>
        <pc:picChg chg="del">
          <ac:chgData name="Chad Jones" userId="7c84a875-d7f2-4093-9114-0000aaf97a5f" providerId="ADAL" clId="{FD26C396-F565-4621-9A29-7B1C5FE63011}" dt="2024-04-30T18:34:51.666" v="53" actId="478"/>
          <ac:picMkLst>
            <pc:docMk/>
            <pc:sldMk cId="2906663339" sldId="375"/>
            <ac:picMk id="4" creationId="{95981F7C-25FF-8389-7FC5-EE643BCD655B}"/>
          </ac:picMkLst>
        </pc:picChg>
      </pc:sldChg>
      <pc:sldChg chg="addSp delSp modSp mod">
        <pc:chgData name="Chad Jones" userId="7c84a875-d7f2-4093-9114-0000aaf97a5f" providerId="ADAL" clId="{FD26C396-F565-4621-9A29-7B1C5FE63011}" dt="2024-04-30T19:21:29.936" v="146"/>
        <pc:sldMkLst>
          <pc:docMk/>
          <pc:sldMk cId="2068329668" sldId="376"/>
        </pc:sldMkLst>
        <pc:spChg chg="add mod">
          <ac:chgData name="Chad Jones" userId="7c84a875-d7f2-4093-9114-0000aaf97a5f" providerId="ADAL" clId="{FD26C396-F565-4621-9A29-7B1C5FE63011}" dt="2024-04-30T19:21:29.936" v="146"/>
          <ac:spMkLst>
            <pc:docMk/>
            <pc:sldMk cId="2068329668" sldId="376"/>
            <ac:spMk id="4" creationId="{861E09F0-7C05-5C32-B0B2-745735A7E92E}"/>
          </ac:spMkLst>
        </pc:spChg>
        <pc:picChg chg="add mod">
          <ac:chgData name="Chad Jones" userId="7c84a875-d7f2-4093-9114-0000aaf97a5f" providerId="ADAL" clId="{FD26C396-F565-4621-9A29-7B1C5FE63011}" dt="2024-04-30T18:34:21.885" v="50" actId="962"/>
          <ac:picMkLst>
            <pc:docMk/>
            <pc:sldMk cId="2068329668" sldId="376"/>
            <ac:picMk id="3" creationId="{07D67216-C60E-E0A3-5BB3-7D34DD85BC35}"/>
          </ac:picMkLst>
        </pc:picChg>
        <pc:picChg chg="del">
          <ac:chgData name="Chad Jones" userId="7c84a875-d7f2-4093-9114-0000aaf97a5f" providerId="ADAL" clId="{FD26C396-F565-4621-9A29-7B1C5FE63011}" dt="2024-04-30T18:34:10.037" v="47" actId="478"/>
          <ac:picMkLst>
            <pc:docMk/>
            <pc:sldMk cId="2068329668" sldId="376"/>
            <ac:picMk id="6" creationId="{3B9493DF-3A2B-9A8B-9DCE-708A41AF78A7}"/>
          </ac:picMkLst>
        </pc:picChg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1648901816" sldId="377"/>
        </pc:sldMkLst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2749950133" sldId="378"/>
        </pc:sldMkLst>
      </pc:sldChg>
      <pc:sldChg chg="addSp delSp modSp del mod">
        <pc:chgData name="Chad Jones" userId="7c84a875-d7f2-4093-9114-0000aaf97a5f" providerId="ADAL" clId="{FD26C396-F565-4621-9A29-7B1C5FE63011}" dt="2024-04-30T18:40:19.036" v="78" actId="47"/>
        <pc:sldMkLst>
          <pc:docMk/>
          <pc:sldMk cId="4021022090" sldId="381"/>
        </pc:sldMkLst>
        <pc:spChg chg="del">
          <ac:chgData name="Chad Jones" userId="7c84a875-d7f2-4093-9114-0000aaf97a5f" providerId="ADAL" clId="{FD26C396-F565-4621-9A29-7B1C5FE63011}" dt="2024-04-30T15:52:43.099" v="21" actId="478"/>
          <ac:spMkLst>
            <pc:docMk/>
            <pc:sldMk cId="4021022090" sldId="381"/>
            <ac:spMk id="19" creationId="{8BD6FF99-6E02-8BC0-FE58-77D8A2A06F9F}"/>
          </ac:spMkLst>
        </pc:spChg>
        <pc:picChg chg="add del mod">
          <ac:chgData name="Chad Jones" userId="7c84a875-d7f2-4093-9114-0000aaf97a5f" providerId="ADAL" clId="{FD26C396-F565-4621-9A29-7B1C5FE63011}" dt="2024-04-30T18:40:16.338" v="77" actId="478"/>
          <ac:picMkLst>
            <pc:docMk/>
            <pc:sldMk cId="4021022090" sldId="381"/>
            <ac:picMk id="7" creationId="{A8A18DFB-F59C-2591-C987-39825C963E27}"/>
          </ac:picMkLst>
        </pc:picChg>
        <pc:picChg chg="del">
          <ac:chgData name="Chad Jones" userId="7c84a875-d7f2-4093-9114-0000aaf97a5f" providerId="ADAL" clId="{FD26C396-F565-4621-9A29-7B1C5FE63011}" dt="2024-04-30T15:52:40.675" v="20" actId="478"/>
          <ac:picMkLst>
            <pc:docMk/>
            <pc:sldMk cId="4021022090" sldId="381"/>
            <ac:picMk id="10" creationId="{93BD5D7F-804D-05BA-7847-F5199BE11CA3}"/>
          </ac:picMkLst>
        </pc:picChg>
        <pc:picChg chg="del">
          <ac:chgData name="Chad Jones" userId="7c84a875-d7f2-4093-9114-0000aaf97a5f" providerId="ADAL" clId="{FD26C396-F565-4621-9A29-7B1C5FE63011}" dt="2024-04-30T15:52:38.866" v="19" actId="478"/>
          <ac:picMkLst>
            <pc:docMk/>
            <pc:sldMk cId="4021022090" sldId="381"/>
            <ac:picMk id="15" creationId="{A2911E82-DCBF-E89D-0888-918ECEB6E1CD}"/>
          </ac:picMkLst>
        </pc:picChg>
      </pc:sldChg>
      <pc:sldChg chg="delSp del mod">
        <pc:chgData name="Chad Jones" userId="7c84a875-d7f2-4093-9114-0000aaf97a5f" providerId="ADAL" clId="{FD26C396-F565-4621-9A29-7B1C5FE63011}" dt="2024-04-30T18:55:54.926" v="120" actId="2696"/>
        <pc:sldMkLst>
          <pc:docMk/>
          <pc:sldMk cId="750903538" sldId="382"/>
        </pc:sldMkLst>
        <pc:picChg chg="del">
          <ac:chgData name="Chad Jones" userId="7c84a875-d7f2-4093-9114-0000aaf97a5f" providerId="ADAL" clId="{FD26C396-F565-4621-9A29-7B1C5FE63011}" dt="2024-04-30T15:52:25.570" v="15" actId="478"/>
          <ac:picMkLst>
            <pc:docMk/>
            <pc:sldMk cId="750903538" sldId="382"/>
            <ac:picMk id="16" creationId="{F989E761-DF09-DAE5-6F6C-C40F457B862E}"/>
          </ac:picMkLst>
        </pc:picChg>
      </pc:sldChg>
      <pc:sldChg chg="delSp del mod">
        <pc:chgData name="Chad Jones" userId="7c84a875-d7f2-4093-9114-0000aaf97a5f" providerId="ADAL" clId="{FD26C396-F565-4621-9A29-7B1C5FE63011}" dt="2024-04-30T18:55:54.926" v="120" actId="2696"/>
        <pc:sldMkLst>
          <pc:docMk/>
          <pc:sldMk cId="4219383558" sldId="383"/>
        </pc:sldMkLst>
        <pc:picChg chg="del">
          <ac:chgData name="Chad Jones" userId="7c84a875-d7f2-4093-9114-0000aaf97a5f" providerId="ADAL" clId="{FD26C396-F565-4621-9A29-7B1C5FE63011}" dt="2024-04-30T15:52:29.818" v="16" actId="478"/>
          <ac:picMkLst>
            <pc:docMk/>
            <pc:sldMk cId="4219383558" sldId="383"/>
            <ac:picMk id="18" creationId="{5D930C1B-6A90-09B0-EFB0-384660D04B55}"/>
          </ac:picMkLst>
        </pc:picChg>
      </pc:sldChg>
      <pc:sldChg chg="addSp delSp modSp del mod">
        <pc:chgData name="Chad Jones" userId="7c84a875-d7f2-4093-9114-0000aaf97a5f" providerId="ADAL" clId="{FD26C396-F565-4621-9A29-7B1C5FE63011}" dt="2024-04-30T18:40:19.036" v="78" actId="47"/>
        <pc:sldMkLst>
          <pc:docMk/>
          <pc:sldMk cId="3534585751" sldId="384"/>
        </pc:sldMkLst>
        <pc:picChg chg="del">
          <ac:chgData name="Chad Jones" userId="7c84a875-d7f2-4093-9114-0000aaf97a5f" providerId="ADAL" clId="{FD26C396-F565-4621-9A29-7B1C5FE63011}" dt="2024-04-30T15:52:48.602" v="23" actId="478"/>
          <ac:picMkLst>
            <pc:docMk/>
            <pc:sldMk cId="3534585751" sldId="384"/>
            <ac:picMk id="10" creationId="{93BD5D7F-804D-05BA-7847-F5199BE11CA3}"/>
          </ac:picMkLst>
        </pc:picChg>
        <pc:picChg chg="del">
          <ac:chgData name="Chad Jones" userId="7c84a875-d7f2-4093-9114-0000aaf97a5f" providerId="ADAL" clId="{FD26C396-F565-4621-9A29-7B1C5FE63011}" dt="2024-04-30T15:52:47.004" v="22" actId="478"/>
          <ac:picMkLst>
            <pc:docMk/>
            <pc:sldMk cId="3534585751" sldId="384"/>
            <ac:picMk id="13" creationId="{D70125B8-384A-4C73-F6CA-B02DB5AFA80D}"/>
          </ac:picMkLst>
        </pc:picChg>
        <pc:picChg chg="add mod">
          <ac:chgData name="Chad Jones" userId="7c84a875-d7f2-4093-9114-0000aaf97a5f" providerId="ADAL" clId="{FD26C396-F565-4621-9A29-7B1C5FE63011}" dt="2024-04-30T15:54:13.571" v="45" actId="1076"/>
          <ac:picMkLst>
            <pc:docMk/>
            <pc:sldMk cId="3534585751" sldId="384"/>
            <ac:picMk id="21" creationId="{9A797E04-E726-102F-C65C-8ED5F9F91A22}"/>
          </ac:picMkLst>
        </pc:picChg>
      </pc:sldChg>
      <pc:sldChg chg="addSp delSp modSp mod">
        <pc:chgData name="Chad Jones" userId="7c84a875-d7f2-4093-9114-0000aaf97a5f" providerId="ADAL" clId="{FD26C396-F565-4621-9A29-7B1C5FE63011}" dt="2024-04-30T18:38:06.433" v="73" actId="962"/>
        <pc:sldMkLst>
          <pc:docMk/>
          <pc:sldMk cId="3692440241" sldId="386"/>
        </pc:sldMkLst>
        <pc:spChg chg="del">
          <ac:chgData name="Chad Jones" userId="7c84a875-d7f2-4093-9114-0000aaf97a5f" providerId="ADAL" clId="{FD26C396-F565-4621-9A29-7B1C5FE63011}" dt="2024-04-30T18:35:15.415" v="61" actId="478"/>
          <ac:spMkLst>
            <pc:docMk/>
            <pc:sldMk cId="3692440241" sldId="386"/>
            <ac:spMk id="9" creationId="{C217D44F-EB4D-E2EE-E495-0E3A894BC9E7}"/>
          </ac:spMkLst>
        </pc:spChg>
        <pc:picChg chg="del">
          <ac:chgData name="Chad Jones" userId="7c84a875-d7f2-4093-9114-0000aaf97a5f" providerId="ADAL" clId="{FD26C396-F565-4621-9A29-7B1C5FE63011}" dt="2024-04-30T18:35:14.335" v="60" actId="478"/>
          <ac:picMkLst>
            <pc:docMk/>
            <pc:sldMk cId="3692440241" sldId="386"/>
            <ac:picMk id="3" creationId="{3C0C450E-B899-50A2-40C3-591BE6E924BF}"/>
          </ac:picMkLst>
        </pc:picChg>
        <pc:picChg chg="add mod">
          <ac:chgData name="Chad Jones" userId="7c84a875-d7f2-4093-9114-0000aaf97a5f" providerId="ADAL" clId="{FD26C396-F565-4621-9A29-7B1C5FE63011}" dt="2024-04-30T18:38:06.433" v="73" actId="962"/>
          <ac:picMkLst>
            <pc:docMk/>
            <pc:sldMk cId="3692440241" sldId="386"/>
            <ac:picMk id="4" creationId="{2D9438BF-4E91-D4EB-0F72-853E7FD9C4FF}"/>
          </ac:picMkLst>
        </pc:picChg>
        <pc:picChg chg="del">
          <ac:chgData name="Chad Jones" userId="7c84a875-d7f2-4093-9114-0000aaf97a5f" providerId="ADAL" clId="{FD26C396-F565-4621-9A29-7B1C5FE63011}" dt="2024-04-30T18:35:16.693" v="62" actId="478"/>
          <ac:picMkLst>
            <pc:docMk/>
            <pc:sldMk cId="3692440241" sldId="386"/>
            <ac:picMk id="5" creationId="{1697AE07-CA47-091E-1B47-00F615F8B579}"/>
          </ac:picMkLst>
        </pc:picChg>
        <pc:picChg chg="del">
          <ac:chgData name="Chad Jones" userId="7c84a875-d7f2-4093-9114-0000aaf97a5f" providerId="ADAL" clId="{FD26C396-F565-4621-9A29-7B1C5FE63011}" dt="2024-04-30T18:35:18.126" v="63" actId="478"/>
          <ac:picMkLst>
            <pc:docMk/>
            <pc:sldMk cId="3692440241" sldId="386"/>
            <ac:picMk id="7" creationId="{6408E0F9-8347-F7A7-990A-DCC70A5F6518}"/>
          </ac:picMkLst>
        </pc:picChg>
      </pc:sldChg>
      <pc:sldChg chg="del">
        <pc:chgData name="Chad Jones" userId="7c84a875-d7f2-4093-9114-0000aaf97a5f" providerId="ADAL" clId="{FD26C396-F565-4621-9A29-7B1C5FE63011}" dt="2024-04-30T18:35:27.019" v="64" actId="47"/>
        <pc:sldMkLst>
          <pc:docMk/>
          <pc:sldMk cId="1663126296" sldId="387"/>
        </pc:sldMkLst>
      </pc:sldChg>
      <pc:sldChg chg="del">
        <pc:chgData name="Chad Jones" userId="7c84a875-d7f2-4093-9114-0000aaf97a5f" providerId="ADAL" clId="{FD26C396-F565-4621-9A29-7B1C5FE63011}" dt="2024-04-30T18:35:27.019" v="64" actId="47"/>
        <pc:sldMkLst>
          <pc:docMk/>
          <pc:sldMk cId="4228293315" sldId="388"/>
        </pc:sldMkLst>
      </pc:sldChg>
      <pc:sldChg chg="addSp delSp modSp mod">
        <pc:chgData name="Chad Jones" userId="7c84a875-d7f2-4093-9114-0000aaf97a5f" providerId="ADAL" clId="{FD26C396-F565-4621-9A29-7B1C5FE63011}" dt="2024-04-30T18:39:37.888" v="76" actId="962"/>
        <pc:sldMkLst>
          <pc:docMk/>
          <pc:sldMk cId="2524656391" sldId="389"/>
        </pc:sldMkLst>
        <pc:picChg chg="del">
          <ac:chgData name="Chad Jones" userId="7c84a875-d7f2-4093-9114-0000aaf97a5f" providerId="ADAL" clId="{FD26C396-F565-4621-9A29-7B1C5FE63011}" dt="2024-04-30T18:35:10.832" v="59" actId="478"/>
          <ac:picMkLst>
            <pc:docMk/>
            <pc:sldMk cId="2524656391" sldId="389"/>
            <ac:picMk id="3" creationId="{F6EA3847-D7F5-6654-6B14-6221A279276A}"/>
          </ac:picMkLst>
        </pc:picChg>
        <pc:picChg chg="add mod">
          <ac:chgData name="Chad Jones" userId="7c84a875-d7f2-4093-9114-0000aaf97a5f" providerId="ADAL" clId="{FD26C396-F565-4621-9A29-7B1C5FE63011}" dt="2024-04-30T18:39:37.888" v="76" actId="962"/>
          <ac:picMkLst>
            <pc:docMk/>
            <pc:sldMk cId="2524656391" sldId="389"/>
            <ac:picMk id="5" creationId="{8D089C63-9CE1-6871-B0EE-357C1537C534}"/>
          </ac:picMkLst>
        </pc:picChg>
      </pc:sldChg>
      <pc:sldChg chg="del">
        <pc:chgData name="Chad Jones" userId="7c84a875-d7f2-4093-9114-0000aaf97a5f" providerId="ADAL" clId="{FD26C396-F565-4621-9A29-7B1C5FE63011}" dt="2024-04-30T18:35:08.171" v="58" actId="47"/>
        <pc:sldMkLst>
          <pc:docMk/>
          <pc:sldMk cId="2047194364" sldId="390"/>
        </pc:sldMkLst>
      </pc:sldChg>
      <pc:sldChg chg="addSp delSp modSp mod ord">
        <pc:chgData name="Chad Jones" userId="7c84a875-d7f2-4093-9114-0000aaf97a5f" providerId="ADAL" clId="{FD26C396-F565-4621-9A29-7B1C5FE63011}" dt="2024-04-30T18:56:10.194" v="122"/>
        <pc:sldMkLst>
          <pc:docMk/>
          <pc:sldMk cId="1147464474" sldId="391"/>
        </pc:sldMkLst>
        <pc:picChg chg="add mod">
          <ac:chgData name="Chad Jones" userId="7c84a875-d7f2-4093-9114-0000aaf97a5f" providerId="ADAL" clId="{FD26C396-F565-4621-9A29-7B1C5FE63011}" dt="2024-04-30T18:43:28.449" v="83" actId="27614"/>
          <ac:picMkLst>
            <pc:docMk/>
            <pc:sldMk cId="1147464474" sldId="391"/>
            <ac:picMk id="10" creationId="{931CC50B-63C2-6714-866B-643A8ACB73AF}"/>
          </ac:picMkLst>
        </pc:picChg>
        <pc:picChg chg="del">
          <ac:chgData name="Chad Jones" userId="7c84a875-d7f2-4093-9114-0000aaf97a5f" providerId="ADAL" clId="{FD26C396-F565-4621-9A29-7B1C5FE63011}" dt="2024-04-30T15:51:50.789" v="5" actId="478"/>
          <ac:picMkLst>
            <pc:docMk/>
            <pc:sldMk cId="1147464474" sldId="391"/>
            <ac:picMk id="13" creationId="{9B8611E3-03A8-4BA4-71BA-FB42F8565001}"/>
          </ac:picMkLst>
        </pc:picChg>
        <pc:picChg chg="del">
          <ac:chgData name="Chad Jones" userId="7c84a875-d7f2-4093-9114-0000aaf97a5f" providerId="ADAL" clId="{FD26C396-F565-4621-9A29-7B1C5FE63011}" dt="2024-04-30T15:51:52.480" v="6" actId="478"/>
          <ac:picMkLst>
            <pc:docMk/>
            <pc:sldMk cId="1147464474" sldId="391"/>
            <ac:picMk id="17" creationId="{00AAA923-E846-AE09-A4C0-C187B93CF1DA}"/>
          </ac:picMkLst>
        </pc:picChg>
      </pc:sldChg>
      <pc:sldChg chg="addSp delSp modSp mod">
        <pc:chgData name="Chad Jones" userId="7c84a875-d7f2-4093-9114-0000aaf97a5f" providerId="ADAL" clId="{FD26C396-F565-4621-9A29-7B1C5FE63011}" dt="2024-04-30T19:25:51.289" v="152" actId="962"/>
        <pc:sldMkLst>
          <pc:docMk/>
          <pc:sldMk cId="4044126808" sldId="392"/>
        </pc:sldMkLst>
        <pc:picChg chg="add mod">
          <ac:chgData name="Chad Jones" userId="7c84a875-d7f2-4093-9114-0000aaf97a5f" providerId="ADAL" clId="{FD26C396-F565-4621-9A29-7B1C5FE63011}" dt="2024-04-30T19:25:51.289" v="152" actId="962"/>
          <ac:picMkLst>
            <pc:docMk/>
            <pc:sldMk cId="4044126808" sldId="392"/>
            <ac:picMk id="3" creationId="{B0A24C65-650D-C69A-F50A-D5CBFD6A0479}"/>
          </ac:picMkLst>
        </pc:picChg>
        <pc:picChg chg="del">
          <ac:chgData name="Chad Jones" userId="7c84a875-d7f2-4093-9114-0000aaf97a5f" providerId="ADAL" clId="{FD26C396-F565-4621-9A29-7B1C5FE63011}" dt="2024-04-30T18:34:49.330" v="52" actId="478"/>
          <ac:picMkLst>
            <pc:docMk/>
            <pc:sldMk cId="4044126808" sldId="392"/>
            <ac:picMk id="5" creationId="{5F174ACE-8A11-E224-5D0B-475B1C85FE7D}"/>
          </ac:picMkLst>
        </pc:picChg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3119725395" sldId="393"/>
        </pc:sldMkLst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1355348207" sldId="394"/>
        </pc:sldMkLst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32060500" sldId="395"/>
        </pc:sldMkLst>
      </pc:sldChg>
      <pc:sldChg chg="del">
        <pc:chgData name="Chad Jones" userId="7c84a875-d7f2-4093-9114-0000aaf97a5f" providerId="ADAL" clId="{FD26C396-F565-4621-9A29-7B1C5FE63011}" dt="2024-04-30T19:26:40.447" v="161" actId="47"/>
        <pc:sldMkLst>
          <pc:docMk/>
          <pc:sldMk cId="899355195" sldId="396"/>
        </pc:sldMkLst>
      </pc:sldChg>
      <pc:sldChg chg="add">
        <pc:chgData name="Chad Jones" userId="7c84a875-d7f2-4093-9114-0000aaf97a5f" providerId="ADAL" clId="{FD26C396-F565-4621-9A29-7B1C5FE63011}" dt="2024-04-30T18:58:26.653" v="123" actId="2890"/>
        <pc:sldMkLst>
          <pc:docMk/>
          <pc:sldMk cId="294220141" sldId="397"/>
        </pc:sldMkLst>
      </pc:sldChg>
      <pc:sldChg chg="del">
        <pc:chgData name="Chad Jones" userId="7c84a875-d7f2-4093-9114-0000aaf97a5f" providerId="ADAL" clId="{FD26C396-F565-4621-9A29-7B1C5FE63011}" dt="2024-04-30T18:34:56.566" v="54" actId="47"/>
        <pc:sldMkLst>
          <pc:docMk/>
          <pc:sldMk cId="3929656580" sldId="397"/>
        </pc:sldMkLst>
      </pc:sldChg>
      <pc:sldChg chg="add del">
        <pc:chgData name="Chad Jones" userId="7c84a875-d7f2-4093-9114-0000aaf97a5f" providerId="ADAL" clId="{FD26C396-F565-4621-9A29-7B1C5FE63011}" dt="2024-04-30T19:19:39.137" v="144" actId="47"/>
        <pc:sldMkLst>
          <pc:docMk/>
          <pc:sldMk cId="710723290" sldId="398"/>
        </pc:sldMkLst>
      </pc:sldChg>
      <pc:sldChg chg="add del">
        <pc:chgData name="Chad Jones" userId="7c84a875-d7f2-4093-9114-0000aaf97a5f" providerId="ADAL" clId="{FD26C396-F565-4621-9A29-7B1C5FE63011}" dt="2024-04-30T19:19:39.137" v="144" actId="47"/>
        <pc:sldMkLst>
          <pc:docMk/>
          <pc:sldMk cId="2272756937" sldId="399"/>
        </pc:sldMkLst>
      </pc:sldChg>
      <pc:sldChg chg="addSp modSp add mod ord">
        <pc:chgData name="Chad Jones" userId="7c84a875-d7f2-4093-9114-0000aaf97a5f" providerId="ADAL" clId="{FD26C396-F565-4621-9A29-7B1C5FE63011}" dt="2024-04-30T19:19:08.415" v="143"/>
        <pc:sldMkLst>
          <pc:docMk/>
          <pc:sldMk cId="3547451835" sldId="400"/>
        </pc:sldMkLst>
        <pc:picChg chg="add mod">
          <ac:chgData name="Chad Jones" userId="7c84a875-d7f2-4093-9114-0000aaf97a5f" providerId="ADAL" clId="{FD26C396-F565-4621-9A29-7B1C5FE63011}" dt="2024-04-30T19:19:02.997" v="141" actId="962"/>
          <ac:picMkLst>
            <pc:docMk/>
            <pc:sldMk cId="3547451835" sldId="400"/>
            <ac:picMk id="3" creationId="{0BC9FC0E-3553-F282-4AE3-5D935986CA16}"/>
          </ac:picMkLst>
        </pc:picChg>
      </pc:sldChg>
      <pc:sldChg chg="add">
        <pc:chgData name="Chad Jones" userId="7c84a875-d7f2-4093-9114-0000aaf97a5f" providerId="ADAL" clId="{FD26C396-F565-4621-9A29-7B1C5FE63011}" dt="2024-04-30T19:21:22.846" v="145" actId="2890"/>
        <pc:sldMkLst>
          <pc:docMk/>
          <pc:sldMk cId="474420490" sldId="401"/>
        </pc:sldMkLst>
      </pc:sldChg>
      <pc:sldChg chg="addSp delSp modSp add mod">
        <pc:chgData name="Chad Jones" userId="7c84a875-d7f2-4093-9114-0000aaf97a5f" providerId="ADAL" clId="{FD26C396-F565-4621-9A29-7B1C5FE63011}" dt="2024-04-30T19:26:15.843" v="160" actId="962"/>
        <pc:sldMkLst>
          <pc:docMk/>
          <pc:sldMk cId="142348879" sldId="402"/>
        </pc:sldMkLst>
        <pc:picChg chg="del">
          <ac:chgData name="Chad Jones" userId="7c84a875-d7f2-4093-9114-0000aaf97a5f" providerId="ADAL" clId="{FD26C396-F565-4621-9A29-7B1C5FE63011}" dt="2024-04-30T19:26:12.437" v="157" actId="478"/>
          <ac:picMkLst>
            <pc:docMk/>
            <pc:sldMk cId="142348879" sldId="402"/>
            <ac:picMk id="3" creationId="{63CB3C08-A617-0AB7-8EE8-EB9429A833D9}"/>
          </ac:picMkLst>
        </pc:picChg>
        <pc:picChg chg="add mod">
          <ac:chgData name="Chad Jones" userId="7c84a875-d7f2-4093-9114-0000aaf97a5f" providerId="ADAL" clId="{FD26C396-F565-4621-9A29-7B1C5FE63011}" dt="2024-04-30T19:26:15.843" v="160" actId="962"/>
          <ac:picMkLst>
            <pc:docMk/>
            <pc:sldMk cId="142348879" sldId="402"/>
            <ac:picMk id="4" creationId="{F7EB5767-F6C9-B4F8-48F9-7F1E7449AFAE}"/>
          </ac:picMkLst>
        </pc:picChg>
      </pc:sldChg>
      <pc:sldChg chg="addSp delSp modSp add mod">
        <pc:chgData name="Chad Jones" userId="7c84a875-d7f2-4093-9114-0000aaf97a5f" providerId="ADAL" clId="{FD26C396-F565-4621-9A29-7B1C5FE63011}" dt="2024-04-30T20:39:40.954" v="170" actId="962"/>
        <pc:sldMkLst>
          <pc:docMk/>
          <pc:sldMk cId="269773290" sldId="403"/>
        </pc:sldMkLst>
        <pc:picChg chg="del">
          <ac:chgData name="Chad Jones" userId="7c84a875-d7f2-4093-9114-0000aaf97a5f" providerId="ADAL" clId="{FD26C396-F565-4621-9A29-7B1C5FE63011}" dt="2024-04-30T20:39:16.597" v="163" actId="478"/>
          <ac:picMkLst>
            <pc:docMk/>
            <pc:sldMk cId="269773290" sldId="403"/>
            <ac:picMk id="3" creationId="{76C64841-238C-2546-C477-24EF27458A1F}"/>
          </ac:picMkLst>
        </pc:picChg>
        <pc:picChg chg="add mod">
          <ac:chgData name="Chad Jones" userId="7c84a875-d7f2-4093-9114-0000aaf97a5f" providerId="ADAL" clId="{FD26C396-F565-4621-9A29-7B1C5FE63011}" dt="2024-04-30T20:39:40.954" v="170" actId="962"/>
          <ac:picMkLst>
            <pc:docMk/>
            <pc:sldMk cId="269773290" sldId="403"/>
            <ac:picMk id="4" creationId="{29390A29-6794-B77E-E7DA-0FCE797DC456}"/>
          </ac:picMkLst>
        </pc:picChg>
      </pc:sldChg>
      <pc:sldChg chg="add del">
        <pc:chgData name="Chad Jones" userId="7c84a875-d7f2-4093-9114-0000aaf97a5f" providerId="ADAL" clId="{FD26C396-F565-4621-9A29-7B1C5FE63011}" dt="2024-04-30T20:41:13.263" v="178" actId="2696"/>
        <pc:sldMkLst>
          <pc:docMk/>
          <pc:sldMk cId="3906050747" sldId="404"/>
        </pc:sldMkLst>
      </pc:sldChg>
      <pc:sldChg chg="addSp modSp add mod">
        <pc:chgData name="Chad Jones" userId="7c84a875-d7f2-4093-9114-0000aaf97a5f" providerId="ADAL" clId="{FD26C396-F565-4621-9A29-7B1C5FE63011}" dt="2024-04-30T20:40:06.265" v="177" actId="962"/>
        <pc:sldMkLst>
          <pc:docMk/>
          <pc:sldMk cId="1454831393" sldId="405"/>
        </pc:sldMkLst>
        <pc:picChg chg="add mod">
          <ac:chgData name="Chad Jones" userId="7c84a875-d7f2-4093-9114-0000aaf97a5f" providerId="ADAL" clId="{FD26C396-F565-4621-9A29-7B1C5FE63011}" dt="2024-04-30T20:40:06.265" v="177" actId="962"/>
          <ac:picMkLst>
            <pc:docMk/>
            <pc:sldMk cId="1454831393" sldId="405"/>
            <ac:picMk id="3" creationId="{CAFAE029-7A7A-16BB-A3B5-A110673DA3C5}"/>
          </ac:picMkLst>
        </pc:picChg>
      </pc:sldChg>
      <pc:sldChg chg="addSp modSp add mod">
        <pc:chgData name="Chad Jones" userId="7c84a875-d7f2-4093-9114-0000aaf97a5f" providerId="ADAL" clId="{FD26C396-F565-4621-9A29-7B1C5FE63011}" dt="2024-04-30T20:40:00.690" v="174" actId="27614"/>
        <pc:sldMkLst>
          <pc:docMk/>
          <pc:sldMk cId="2586660341" sldId="406"/>
        </pc:sldMkLst>
        <pc:picChg chg="add mod">
          <ac:chgData name="Chad Jones" userId="7c84a875-d7f2-4093-9114-0000aaf97a5f" providerId="ADAL" clId="{FD26C396-F565-4621-9A29-7B1C5FE63011}" dt="2024-04-30T20:40:00.690" v="174" actId="27614"/>
          <ac:picMkLst>
            <pc:docMk/>
            <pc:sldMk cId="2586660341" sldId="406"/>
            <ac:picMk id="3" creationId="{94601FCF-F0B1-501A-EE5B-991A8AC185CB}"/>
          </ac:picMkLst>
        </pc:picChg>
      </pc:sldChg>
      <pc:sldChg chg="addSp modSp add mod">
        <pc:chgData name="Chad Jones" userId="7c84a875-d7f2-4093-9114-0000aaf97a5f" providerId="ADAL" clId="{FD26C396-F565-4621-9A29-7B1C5FE63011}" dt="2024-04-30T20:39:53.355" v="172" actId="27614"/>
        <pc:sldMkLst>
          <pc:docMk/>
          <pc:sldMk cId="1687973658" sldId="407"/>
        </pc:sldMkLst>
        <pc:picChg chg="add mod">
          <ac:chgData name="Chad Jones" userId="7c84a875-d7f2-4093-9114-0000aaf97a5f" providerId="ADAL" clId="{FD26C396-F565-4621-9A29-7B1C5FE63011}" dt="2024-04-30T20:39:53.355" v="172" actId="27614"/>
          <ac:picMkLst>
            <pc:docMk/>
            <pc:sldMk cId="1687973658" sldId="407"/>
            <ac:picMk id="3" creationId="{D9E94D8E-2797-A45C-0D03-D9AFDADAC923}"/>
          </ac:picMkLst>
        </pc:picChg>
      </pc:sldChg>
    </pc:docChg>
  </pc:docChgLst>
  <pc:docChgLst>
    <pc:chgData name="Chad Jones" userId="7c84a875-d7f2-4093-9114-0000aaf97a5f" providerId="ADAL" clId="{C38CB90E-4799-4A49-8E7F-F6BC2B1E32A0}"/>
    <pc:docChg chg="undo custSel addSld delSld modSld sldOrd">
      <pc:chgData name="Chad Jones" userId="7c84a875-d7f2-4093-9114-0000aaf97a5f" providerId="ADAL" clId="{C38CB90E-4799-4A49-8E7F-F6BC2B1E32A0}" dt="2024-05-28T18:43:00.420" v="284" actId="2696"/>
      <pc:docMkLst>
        <pc:docMk/>
      </pc:docMkLst>
      <pc:sldChg chg="modSp mod">
        <pc:chgData name="Chad Jones" userId="7c84a875-d7f2-4093-9114-0000aaf97a5f" providerId="ADAL" clId="{C38CB90E-4799-4A49-8E7F-F6BC2B1E32A0}" dt="2024-05-28T01:42:44.796" v="5" actId="20577"/>
        <pc:sldMkLst>
          <pc:docMk/>
          <pc:sldMk cId="3444712842" sldId="256"/>
        </pc:sldMkLst>
        <pc:spChg chg="mod">
          <ac:chgData name="Chad Jones" userId="7c84a875-d7f2-4093-9114-0000aaf97a5f" providerId="ADAL" clId="{C38CB90E-4799-4A49-8E7F-F6BC2B1E32A0}" dt="2024-05-28T01:42:44.796" v="5" actId="20577"/>
          <ac:spMkLst>
            <pc:docMk/>
            <pc:sldMk cId="3444712842" sldId="256"/>
            <ac:spMk id="3" creationId="{C46DFE52-5720-7AE3-9A7A-40B520F8F7C2}"/>
          </ac:spMkLst>
        </pc:spChg>
      </pc:sldChg>
      <pc:sldChg chg="addSp delSp modSp mod">
        <pc:chgData name="Chad Jones" userId="7c84a875-d7f2-4093-9114-0000aaf97a5f" providerId="ADAL" clId="{C38CB90E-4799-4A49-8E7F-F6BC2B1E32A0}" dt="2024-05-28T03:35:04.824" v="127" actId="171"/>
        <pc:sldMkLst>
          <pc:docMk/>
          <pc:sldMk cId="1360178541" sldId="259"/>
        </pc:sldMkLst>
        <pc:picChg chg="add mod ord">
          <ac:chgData name="Chad Jones" userId="7c84a875-d7f2-4093-9114-0000aaf97a5f" providerId="ADAL" clId="{C38CB90E-4799-4A49-8E7F-F6BC2B1E32A0}" dt="2024-05-28T03:35:04.824" v="127" actId="171"/>
          <ac:picMkLst>
            <pc:docMk/>
            <pc:sldMk cId="1360178541" sldId="259"/>
            <ac:picMk id="4" creationId="{B33B9F43-0F71-87BF-3CBA-2C1F1522A372}"/>
          </ac:picMkLst>
        </pc:picChg>
        <pc:picChg chg="del">
          <ac:chgData name="Chad Jones" userId="7c84a875-d7f2-4093-9114-0000aaf97a5f" providerId="ADAL" clId="{C38CB90E-4799-4A49-8E7F-F6BC2B1E32A0}" dt="2024-05-28T03:34:45.615" v="123" actId="478"/>
          <ac:picMkLst>
            <pc:docMk/>
            <pc:sldMk cId="1360178541" sldId="259"/>
            <ac:picMk id="5" creationId="{97DEFECD-9BBD-B318-CB7A-F6C97B747A71}"/>
          </ac:picMkLst>
        </pc:picChg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683455067" sldId="276"/>
        </pc:sldMkLst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919772785" sldId="279"/>
        </pc:sldMkLst>
      </pc:sldChg>
      <pc:sldChg chg="modSp add mod">
        <pc:chgData name="Chad Jones" userId="7c84a875-d7f2-4093-9114-0000aaf97a5f" providerId="ADAL" clId="{C38CB90E-4799-4A49-8E7F-F6BC2B1E32A0}" dt="2024-05-28T15:38:37.910" v="266" actId="6549"/>
        <pc:sldMkLst>
          <pc:docMk/>
          <pc:sldMk cId="1114626818" sldId="280"/>
        </pc:sldMkLst>
        <pc:spChg chg="mod">
          <ac:chgData name="Chad Jones" userId="7c84a875-d7f2-4093-9114-0000aaf97a5f" providerId="ADAL" clId="{C38CB90E-4799-4A49-8E7F-F6BC2B1E32A0}" dt="2024-05-28T15:38:37.910" v="266" actId="6549"/>
          <ac:spMkLst>
            <pc:docMk/>
            <pc:sldMk cId="1114626818" sldId="280"/>
            <ac:spMk id="10" creationId="{82C54805-2107-8432-275F-AC2F12694F48}"/>
          </ac:spMkLst>
        </pc:spChg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3572346627" sldId="281"/>
        </pc:sldMkLst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2373962986" sldId="282"/>
        </pc:sldMkLst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51216145" sldId="283"/>
        </pc:sldMkLst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3988728602" sldId="284"/>
        </pc:sldMkLst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3652473793" sldId="285"/>
        </pc:sldMkLst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1950771870" sldId="286"/>
        </pc:sldMkLst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3958338573" sldId="287"/>
        </pc:sldMkLst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2455849138" sldId="288"/>
        </pc:sldMkLst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2585110339" sldId="289"/>
        </pc:sldMkLst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1239645113" sldId="291"/>
        </pc:sldMkLst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1333558096" sldId="292"/>
        </pc:sldMkLst>
      </pc:sldChg>
      <pc:sldChg chg="add">
        <pc:chgData name="Chad Jones" userId="7c84a875-d7f2-4093-9114-0000aaf97a5f" providerId="ADAL" clId="{C38CB90E-4799-4A49-8E7F-F6BC2B1E32A0}" dt="2024-05-28T15:38:24.492" v="254"/>
        <pc:sldMkLst>
          <pc:docMk/>
          <pc:sldMk cId="2387877235" sldId="293"/>
        </pc:sldMkLst>
      </pc:sldChg>
      <pc:sldChg chg="addSp delSp modSp mod">
        <pc:chgData name="Chad Jones" userId="7c84a875-d7f2-4093-9114-0000aaf97a5f" providerId="ADAL" clId="{C38CB90E-4799-4A49-8E7F-F6BC2B1E32A0}" dt="2024-05-28T05:51:33.665" v="183" actId="962"/>
        <pc:sldMkLst>
          <pc:docMk/>
          <pc:sldMk cId="3293691727" sldId="305"/>
        </pc:sldMkLst>
        <pc:picChg chg="del">
          <ac:chgData name="Chad Jones" userId="7c84a875-d7f2-4093-9114-0000aaf97a5f" providerId="ADAL" clId="{C38CB90E-4799-4A49-8E7F-F6BC2B1E32A0}" dt="2024-05-28T05:50:29.960" v="180" actId="478"/>
          <ac:picMkLst>
            <pc:docMk/>
            <pc:sldMk cId="3293691727" sldId="305"/>
            <ac:picMk id="3" creationId="{22E6F450-632E-CEB3-1CBF-D148E9A7E76E}"/>
          </ac:picMkLst>
        </pc:picChg>
        <pc:picChg chg="add mod">
          <ac:chgData name="Chad Jones" userId="7c84a875-d7f2-4093-9114-0000aaf97a5f" providerId="ADAL" clId="{C38CB90E-4799-4A49-8E7F-F6BC2B1E32A0}" dt="2024-05-28T05:51:33.665" v="183" actId="962"/>
          <ac:picMkLst>
            <pc:docMk/>
            <pc:sldMk cId="3293691727" sldId="305"/>
            <ac:picMk id="4" creationId="{3EE25D51-20BE-09BA-7688-A9B447620169}"/>
          </ac:picMkLst>
        </pc:picChg>
      </pc:sldChg>
      <pc:sldChg chg="addSp delSp modSp del mod">
        <pc:chgData name="Chad Jones" userId="7c84a875-d7f2-4093-9114-0000aaf97a5f" providerId="ADAL" clId="{C38CB90E-4799-4A49-8E7F-F6BC2B1E32A0}" dt="2024-05-28T01:59:38.581" v="106" actId="2696"/>
        <pc:sldMkLst>
          <pc:docMk/>
          <pc:sldMk cId="3428801313" sldId="327"/>
        </pc:sldMkLst>
        <pc:spChg chg="del">
          <ac:chgData name="Chad Jones" userId="7c84a875-d7f2-4093-9114-0000aaf97a5f" providerId="ADAL" clId="{C38CB90E-4799-4A49-8E7F-F6BC2B1E32A0}" dt="2024-05-28T01:45:24.690" v="12" actId="478"/>
          <ac:spMkLst>
            <pc:docMk/>
            <pc:sldMk cId="3428801313" sldId="327"/>
            <ac:spMk id="15" creationId="{63A41CE6-6018-4B4C-6B6E-3C53C40F91DB}"/>
          </ac:spMkLst>
        </pc:spChg>
        <pc:spChg chg="add del mod">
          <ac:chgData name="Chad Jones" userId="7c84a875-d7f2-4093-9114-0000aaf97a5f" providerId="ADAL" clId="{C38CB90E-4799-4A49-8E7F-F6BC2B1E32A0}" dt="2024-05-28T01:45:32.925" v="15" actId="478"/>
          <ac:spMkLst>
            <pc:docMk/>
            <pc:sldMk cId="3428801313" sldId="327"/>
            <ac:spMk id="18" creationId="{B1CE19E2-DCD4-D9A5-20D9-A865AE4BA410}"/>
          </ac:spMkLst>
        </pc:spChg>
        <pc:picChg chg="del">
          <ac:chgData name="Chad Jones" userId="7c84a875-d7f2-4093-9114-0000aaf97a5f" providerId="ADAL" clId="{C38CB90E-4799-4A49-8E7F-F6BC2B1E32A0}" dt="2024-05-28T01:45:05.183" v="6" actId="478"/>
          <ac:picMkLst>
            <pc:docMk/>
            <pc:sldMk cId="3428801313" sldId="327"/>
            <ac:picMk id="13" creationId="{AD00C2AC-AC00-2741-1F43-8DB415C4A20E}"/>
          </ac:picMkLst>
        </pc:picChg>
        <pc:picChg chg="add del mod ord">
          <ac:chgData name="Chad Jones" userId="7c84a875-d7f2-4093-9114-0000aaf97a5f" providerId="ADAL" clId="{C38CB90E-4799-4A49-8E7F-F6BC2B1E32A0}" dt="2024-05-28T01:45:29.429" v="14" actId="478"/>
          <ac:picMkLst>
            <pc:docMk/>
            <pc:sldMk cId="3428801313" sldId="327"/>
            <ac:picMk id="14" creationId="{E5ED5F53-44B3-F44D-E941-CF1B50F07CEC}"/>
          </ac:picMkLst>
        </pc:picChg>
      </pc:sldChg>
      <pc:sldChg chg="delSp add setBg delDesignElem">
        <pc:chgData name="Chad Jones" userId="7c84a875-d7f2-4093-9114-0000aaf97a5f" providerId="ADAL" clId="{C38CB90E-4799-4A49-8E7F-F6BC2B1E32A0}" dt="2024-05-28T01:59:48.730" v="120"/>
        <pc:sldMkLst>
          <pc:docMk/>
          <pc:sldMk cId="4254678088" sldId="327"/>
        </pc:sldMkLst>
        <pc:spChg chg="del">
          <ac:chgData name="Chad Jones" userId="7c84a875-d7f2-4093-9114-0000aaf97a5f" providerId="ADAL" clId="{C38CB90E-4799-4A49-8E7F-F6BC2B1E32A0}" dt="2024-05-28T01:59:48.730" v="120"/>
          <ac:spMkLst>
            <pc:docMk/>
            <pc:sldMk cId="4254678088" sldId="327"/>
            <ac:spMk id="48" creationId="{9DA652D9-D9FB-5612-452C-E06152657FF3}"/>
          </ac:spMkLst>
        </pc:spChg>
      </pc:sldChg>
      <pc:sldChg chg="addSp delSp modSp mod">
        <pc:chgData name="Chad Jones" userId="7c84a875-d7f2-4093-9114-0000aaf97a5f" providerId="ADAL" clId="{C38CB90E-4799-4A49-8E7F-F6BC2B1E32A0}" dt="2024-05-28T05:47:15.221" v="145" actId="962"/>
        <pc:sldMkLst>
          <pc:docMk/>
          <pc:sldMk cId="2092084115" sldId="354"/>
        </pc:sldMkLst>
        <pc:picChg chg="del">
          <ac:chgData name="Chad Jones" userId="7c84a875-d7f2-4093-9114-0000aaf97a5f" providerId="ADAL" clId="{C38CB90E-4799-4A49-8E7F-F6BC2B1E32A0}" dt="2024-05-28T03:37:04.368" v="133" actId="478"/>
          <ac:picMkLst>
            <pc:docMk/>
            <pc:sldMk cId="2092084115" sldId="354"/>
            <ac:picMk id="3" creationId="{6BA47A6F-F874-FE68-D500-D58477C63E7E}"/>
          </ac:picMkLst>
        </pc:picChg>
        <pc:picChg chg="add mod">
          <ac:chgData name="Chad Jones" userId="7c84a875-d7f2-4093-9114-0000aaf97a5f" providerId="ADAL" clId="{C38CB90E-4799-4A49-8E7F-F6BC2B1E32A0}" dt="2024-05-28T05:47:15.221" v="145" actId="962"/>
          <ac:picMkLst>
            <pc:docMk/>
            <pc:sldMk cId="2092084115" sldId="354"/>
            <ac:picMk id="4" creationId="{0BAC9EA2-5297-1406-4F93-505A9C26B7D3}"/>
          </ac:picMkLst>
        </pc:picChg>
      </pc:sldChg>
      <pc:sldChg chg="addSp delSp modSp mod ord">
        <pc:chgData name="Chad Jones" userId="7c84a875-d7f2-4093-9114-0000aaf97a5f" providerId="ADAL" clId="{C38CB90E-4799-4A49-8E7F-F6BC2B1E32A0}" dt="2024-05-28T18:41:07.997" v="274" actId="14100"/>
        <pc:sldMkLst>
          <pc:docMk/>
          <pc:sldMk cId="1625591106" sldId="359"/>
        </pc:sldMkLst>
        <pc:picChg chg="add del mod">
          <ac:chgData name="Chad Jones" userId="7c84a875-d7f2-4093-9114-0000aaf97a5f" providerId="ADAL" clId="{C38CB90E-4799-4A49-8E7F-F6BC2B1E32A0}" dt="2024-05-28T05:47:48.440" v="149" actId="478"/>
          <ac:picMkLst>
            <pc:docMk/>
            <pc:sldMk cId="1625591106" sldId="359"/>
            <ac:picMk id="3" creationId="{06584058-8A0C-4295-D0FD-EE675BBA1C59}"/>
          </ac:picMkLst>
        </pc:picChg>
        <pc:picChg chg="add mod">
          <ac:chgData name="Chad Jones" userId="7c84a875-d7f2-4093-9114-0000aaf97a5f" providerId="ADAL" clId="{C38CB90E-4799-4A49-8E7F-F6BC2B1E32A0}" dt="2024-05-28T18:41:07.997" v="274" actId="14100"/>
          <ac:picMkLst>
            <pc:docMk/>
            <pc:sldMk cId="1625591106" sldId="359"/>
            <ac:picMk id="3" creationId="{2ABA5291-AAF7-AD6A-E511-86CBCA41A85B}"/>
          </ac:picMkLst>
        </pc:picChg>
        <pc:picChg chg="del">
          <ac:chgData name="Chad Jones" userId="7c84a875-d7f2-4093-9114-0000aaf97a5f" providerId="ADAL" clId="{C38CB90E-4799-4A49-8E7F-F6BC2B1E32A0}" dt="2024-05-28T03:37:09.995" v="134" actId="478"/>
          <ac:picMkLst>
            <pc:docMk/>
            <pc:sldMk cId="1625591106" sldId="359"/>
            <ac:picMk id="4" creationId="{3E3A638D-A426-3089-73FF-23D6C893E77D}"/>
          </ac:picMkLst>
        </pc:picChg>
        <pc:picChg chg="add del mod">
          <ac:chgData name="Chad Jones" userId="7c84a875-d7f2-4093-9114-0000aaf97a5f" providerId="ADAL" clId="{C38CB90E-4799-4A49-8E7F-F6BC2B1E32A0}" dt="2024-05-28T18:34:50.128" v="269" actId="478"/>
          <ac:picMkLst>
            <pc:docMk/>
            <pc:sldMk cId="1625591106" sldId="359"/>
            <ac:picMk id="7" creationId="{B3DA7F9C-5CAA-1903-8CF0-515EA8FD8AB9}"/>
          </ac:picMkLst>
        </pc:picChg>
      </pc:sldChg>
      <pc:sldChg chg="addSp delSp modSp mod">
        <pc:chgData name="Chad Jones" userId="7c84a875-d7f2-4093-9114-0000aaf97a5f" providerId="ADAL" clId="{C38CB90E-4799-4A49-8E7F-F6BC2B1E32A0}" dt="2024-05-28T06:08:17.932" v="225" actId="14100"/>
        <pc:sldMkLst>
          <pc:docMk/>
          <pc:sldMk cId="2340283469" sldId="360"/>
        </pc:sldMkLst>
        <pc:picChg chg="del">
          <ac:chgData name="Chad Jones" userId="7c84a875-d7f2-4093-9114-0000aaf97a5f" providerId="ADAL" clId="{C38CB90E-4799-4A49-8E7F-F6BC2B1E32A0}" dt="2024-05-28T05:47:58.550" v="153" actId="478"/>
          <ac:picMkLst>
            <pc:docMk/>
            <pc:sldMk cId="2340283469" sldId="360"/>
            <ac:picMk id="3" creationId="{76C64841-238C-2546-C477-24EF27458A1F}"/>
          </ac:picMkLst>
        </pc:picChg>
        <pc:picChg chg="add mod">
          <ac:chgData name="Chad Jones" userId="7c84a875-d7f2-4093-9114-0000aaf97a5f" providerId="ADAL" clId="{C38CB90E-4799-4A49-8E7F-F6BC2B1E32A0}" dt="2024-05-28T06:08:17.932" v="225" actId="14100"/>
          <ac:picMkLst>
            <pc:docMk/>
            <pc:sldMk cId="2340283469" sldId="360"/>
            <ac:picMk id="4" creationId="{D37E79B4-D5B5-64D9-871B-9DE6059E0803}"/>
          </ac:picMkLst>
        </pc:picChg>
      </pc:sldChg>
      <pc:sldChg chg="delSp add setBg delDesignElem">
        <pc:chgData name="Chad Jones" userId="7c84a875-d7f2-4093-9114-0000aaf97a5f" providerId="ADAL" clId="{C38CB90E-4799-4A49-8E7F-F6BC2B1E32A0}" dt="2024-05-28T01:59:48.730" v="120"/>
        <pc:sldMkLst>
          <pc:docMk/>
          <pc:sldMk cId="130945269" sldId="367"/>
        </pc:sldMkLst>
        <pc:spChg chg="del">
          <ac:chgData name="Chad Jones" userId="7c84a875-d7f2-4093-9114-0000aaf97a5f" providerId="ADAL" clId="{C38CB90E-4799-4A49-8E7F-F6BC2B1E32A0}" dt="2024-05-28T01:59:48.730" v="120"/>
          <ac:spMkLst>
            <pc:docMk/>
            <pc:sldMk cId="130945269" sldId="367"/>
            <ac:spMk id="48" creationId="{9DA652D9-D9FB-5612-452C-E06152657FF3}"/>
          </ac:spMkLst>
        </pc:spChg>
      </pc:sldChg>
      <pc:sldChg chg="addSp delSp modSp del mod">
        <pc:chgData name="Chad Jones" userId="7c84a875-d7f2-4093-9114-0000aaf97a5f" providerId="ADAL" clId="{C38CB90E-4799-4A49-8E7F-F6BC2B1E32A0}" dt="2024-05-28T01:59:38.581" v="106" actId="2696"/>
        <pc:sldMkLst>
          <pc:docMk/>
          <pc:sldMk cId="2752972218" sldId="367"/>
        </pc:sldMkLst>
        <pc:spChg chg="del mod">
          <ac:chgData name="Chad Jones" userId="7c84a875-d7f2-4093-9114-0000aaf97a5f" providerId="ADAL" clId="{C38CB90E-4799-4A49-8E7F-F6BC2B1E32A0}" dt="2024-05-28T01:47:44.098" v="26" actId="478"/>
          <ac:spMkLst>
            <pc:docMk/>
            <pc:sldMk cId="2752972218" sldId="367"/>
            <ac:spMk id="15" creationId="{40780EF5-8D38-ADA6-8F1B-458CD366A60C}"/>
          </ac:spMkLst>
        </pc:spChg>
        <pc:spChg chg="add del mod">
          <ac:chgData name="Chad Jones" userId="7c84a875-d7f2-4093-9114-0000aaf97a5f" providerId="ADAL" clId="{C38CB90E-4799-4A49-8E7F-F6BC2B1E32A0}" dt="2024-05-28T01:47:46.820" v="27" actId="478"/>
          <ac:spMkLst>
            <pc:docMk/>
            <pc:sldMk cId="2752972218" sldId="367"/>
            <ac:spMk id="18" creationId="{7C8E8F2D-6FEC-FF11-C83B-595657B4545C}"/>
          </ac:spMkLst>
        </pc:spChg>
        <pc:picChg chg="add mod">
          <ac:chgData name="Chad Jones" userId="7c84a875-d7f2-4093-9114-0000aaf97a5f" providerId="ADAL" clId="{C38CB90E-4799-4A49-8E7F-F6BC2B1E32A0}" dt="2024-05-28T01:49:58.782" v="47" actId="14100"/>
          <ac:picMkLst>
            <pc:docMk/>
            <pc:sldMk cId="2752972218" sldId="367"/>
            <ac:picMk id="13" creationId="{DDA397AD-129D-011F-FC14-D9B0A42E7962}"/>
          </ac:picMkLst>
        </pc:picChg>
        <pc:picChg chg="del">
          <ac:chgData name="Chad Jones" userId="7c84a875-d7f2-4093-9114-0000aaf97a5f" providerId="ADAL" clId="{C38CB90E-4799-4A49-8E7F-F6BC2B1E32A0}" dt="2024-05-28T01:46:34.237" v="21" actId="478"/>
          <ac:picMkLst>
            <pc:docMk/>
            <pc:sldMk cId="2752972218" sldId="367"/>
            <ac:picMk id="14" creationId="{BBF3FAB5-63C4-2343-07BF-3A9929FFC113}"/>
          </ac:picMkLst>
        </pc:picChg>
        <pc:picChg chg="del">
          <ac:chgData name="Chad Jones" userId="7c84a875-d7f2-4093-9114-0000aaf97a5f" providerId="ADAL" clId="{C38CB90E-4799-4A49-8E7F-F6BC2B1E32A0}" dt="2024-05-28T01:46:33.534" v="20" actId="478"/>
          <ac:picMkLst>
            <pc:docMk/>
            <pc:sldMk cId="2752972218" sldId="367"/>
            <ac:picMk id="17" creationId="{04CFC614-A7FC-BE92-C25E-4B26032F3E2E}"/>
          </ac:picMkLst>
        </pc:picChg>
        <pc:picChg chg="add del mod">
          <ac:chgData name="Chad Jones" userId="7c84a875-d7f2-4093-9114-0000aaf97a5f" providerId="ADAL" clId="{C38CB90E-4799-4A49-8E7F-F6BC2B1E32A0}" dt="2024-05-28T01:48:52.141" v="35" actId="478"/>
          <ac:picMkLst>
            <pc:docMk/>
            <pc:sldMk cId="2752972218" sldId="367"/>
            <ac:picMk id="20" creationId="{E2E52249-7EED-1996-E916-A64708A3B06D}"/>
          </ac:picMkLst>
        </pc:picChg>
        <pc:picChg chg="add del mod">
          <ac:chgData name="Chad Jones" userId="7c84a875-d7f2-4093-9114-0000aaf97a5f" providerId="ADAL" clId="{C38CB90E-4799-4A49-8E7F-F6BC2B1E32A0}" dt="2024-05-28T01:49:50.245" v="45" actId="478"/>
          <ac:picMkLst>
            <pc:docMk/>
            <pc:sldMk cId="2752972218" sldId="367"/>
            <ac:picMk id="22" creationId="{57D23569-1B97-0FB4-26B2-91FEACD27E9A}"/>
          </ac:picMkLst>
        </pc:picChg>
        <pc:picChg chg="add del mod">
          <ac:chgData name="Chad Jones" userId="7c84a875-d7f2-4093-9114-0000aaf97a5f" providerId="ADAL" clId="{C38CB90E-4799-4A49-8E7F-F6BC2B1E32A0}" dt="2024-05-28T01:49:49.069" v="44" actId="478"/>
          <ac:picMkLst>
            <pc:docMk/>
            <pc:sldMk cId="2752972218" sldId="367"/>
            <ac:picMk id="24" creationId="{98DF4EBB-16E3-D557-6D99-7CA31F920F1C}"/>
          </ac:picMkLst>
        </pc:picChg>
      </pc:sldChg>
      <pc:sldChg chg="addSp delSp modSp del mod">
        <pc:chgData name="Chad Jones" userId="7c84a875-d7f2-4093-9114-0000aaf97a5f" providerId="ADAL" clId="{C38CB90E-4799-4A49-8E7F-F6BC2B1E32A0}" dt="2024-05-28T01:59:38.581" v="106" actId="2696"/>
        <pc:sldMkLst>
          <pc:docMk/>
          <pc:sldMk cId="1028898331" sldId="368"/>
        </pc:sldMkLst>
        <pc:picChg chg="del">
          <ac:chgData name="Chad Jones" userId="7c84a875-d7f2-4093-9114-0000aaf97a5f" providerId="ADAL" clId="{C38CB90E-4799-4A49-8E7F-F6BC2B1E32A0}" dt="2024-05-28T01:48:21.276" v="31" actId="478"/>
          <ac:picMkLst>
            <pc:docMk/>
            <pc:sldMk cId="1028898331" sldId="368"/>
            <ac:picMk id="13" creationId="{A6E57CED-46B6-7F5C-1C09-EFD50AAABA00}"/>
          </ac:picMkLst>
        </pc:picChg>
        <pc:picChg chg="add mod">
          <ac:chgData name="Chad Jones" userId="7c84a875-d7f2-4093-9114-0000aaf97a5f" providerId="ADAL" clId="{C38CB90E-4799-4A49-8E7F-F6BC2B1E32A0}" dt="2024-05-28T01:48:24.271" v="34" actId="962"/>
          <ac:picMkLst>
            <pc:docMk/>
            <pc:sldMk cId="1028898331" sldId="368"/>
            <ac:picMk id="14" creationId="{3F1F0821-1A9A-E4C0-2F28-AA7C6C519636}"/>
          </ac:picMkLst>
        </pc:picChg>
      </pc:sldChg>
      <pc:sldChg chg="delSp modSp add mod setBg delDesignElem">
        <pc:chgData name="Chad Jones" userId="7c84a875-d7f2-4093-9114-0000aaf97a5f" providerId="ADAL" clId="{C38CB90E-4799-4A49-8E7F-F6BC2B1E32A0}" dt="2024-05-28T06:10:35.623" v="249" actId="14100"/>
        <pc:sldMkLst>
          <pc:docMk/>
          <pc:sldMk cId="3947683334" sldId="368"/>
        </pc:sldMkLst>
        <pc:spChg chg="del">
          <ac:chgData name="Chad Jones" userId="7c84a875-d7f2-4093-9114-0000aaf97a5f" providerId="ADAL" clId="{C38CB90E-4799-4A49-8E7F-F6BC2B1E32A0}" dt="2024-05-28T01:59:48.730" v="120"/>
          <ac:spMkLst>
            <pc:docMk/>
            <pc:sldMk cId="3947683334" sldId="368"/>
            <ac:spMk id="48" creationId="{9DA652D9-D9FB-5612-452C-E06152657FF3}"/>
          </ac:spMkLst>
        </pc:spChg>
        <pc:picChg chg="mod">
          <ac:chgData name="Chad Jones" userId="7c84a875-d7f2-4093-9114-0000aaf97a5f" providerId="ADAL" clId="{C38CB90E-4799-4A49-8E7F-F6BC2B1E32A0}" dt="2024-05-28T06:10:35.623" v="249" actId="14100"/>
          <ac:picMkLst>
            <pc:docMk/>
            <pc:sldMk cId="3947683334" sldId="368"/>
            <ac:picMk id="14" creationId="{3F1F0821-1A9A-E4C0-2F28-AA7C6C519636}"/>
          </ac:picMkLst>
        </pc:picChg>
      </pc:sldChg>
      <pc:sldChg chg="delSp add setBg delDesignElem">
        <pc:chgData name="Chad Jones" userId="7c84a875-d7f2-4093-9114-0000aaf97a5f" providerId="ADAL" clId="{C38CB90E-4799-4A49-8E7F-F6BC2B1E32A0}" dt="2024-05-28T01:59:48.730" v="120"/>
        <pc:sldMkLst>
          <pc:docMk/>
          <pc:sldMk cId="3241369967" sldId="374"/>
        </pc:sldMkLst>
        <pc:spChg chg="del">
          <ac:chgData name="Chad Jones" userId="7c84a875-d7f2-4093-9114-0000aaf97a5f" providerId="ADAL" clId="{C38CB90E-4799-4A49-8E7F-F6BC2B1E32A0}" dt="2024-05-28T01:59:48.730" v="120"/>
          <ac:spMkLst>
            <pc:docMk/>
            <pc:sldMk cId="3241369967" sldId="374"/>
            <ac:spMk id="48" creationId="{9DA652D9-D9FB-5612-452C-E06152657FF3}"/>
          </ac:spMkLst>
        </pc:spChg>
      </pc:sldChg>
      <pc:sldChg chg="addSp delSp modSp del mod">
        <pc:chgData name="Chad Jones" userId="7c84a875-d7f2-4093-9114-0000aaf97a5f" providerId="ADAL" clId="{C38CB90E-4799-4A49-8E7F-F6BC2B1E32A0}" dt="2024-05-28T01:59:38.581" v="106" actId="2696"/>
        <pc:sldMkLst>
          <pc:docMk/>
          <pc:sldMk cId="3282659341" sldId="374"/>
        </pc:sldMkLst>
        <pc:spChg chg="add del mod">
          <ac:chgData name="Chad Jones" userId="7c84a875-d7f2-4093-9114-0000aaf97a5f" providerId="ADAL" clId="{C38CB90E-4799-4A49-8E7F-F6BC2B1E32A0}" dt="2024-05-28T01:50:51.443" v="59" actId="478"/>
          <ac:spMkLst>
            <pc:docMk/>
            <pc:sldMk cId="3282659341" sldId="374"/>
            <ac:spMk id="14" creationId="{D60C4823-EB3C-7856-C397-FB5376C24685}"/>
          </ac:spMkLst>
        </pc:spChg>
        <pc:spChg chg="del">
          <ac:chgData name="Chad Jones" userId="7c84a875-d7f2-4093-9114-0000aaf97a5f" providerId="ADAL" clId="{C38CB90E-4799-4A49-8E7F-F6BC2B1E32A0}" dt="2024-05-28T01:50:49.828" v="58" actId="478"/>
          <ac:spMkLst>
            <pc:docMk/>
            <pc:sldMk cId="3282659341" sldId="374"/>
            <ac:spMk id="21" creationId="{066F1DA2-93E0-9462-ED89-F02DAF35E70E}"/>
          </ac:spMkLst>
        </pc:spChg>
        <pc:picChg chg="del">
          <ac:chgData name="Chad Jones" userId="7c84a875-d7f2-4093-9114-0000aaf97a5f" providerId="ADAL" clId="{C38CB90E-4799-4A49-8E7F-F6BC2B1E32A0}" dt="2024-05-28T01:50:45.429" v="57" actId="478"/>
          <ac:picMkLst>
            <pc:docMk/>
            <pc:sldMk cId="3282659341" sldId="374"/>
            <ac:picMk id="13" creationId="{D8E60B8B-60AB-CF04-8156-9545CF890B3A}"/>
          </ac:picMkLst>
        </pc:picChg>
        <pc:picChg chg="add mod">
          <ac:chgData name="Chad Jones" userId="7c84a875-d7f2-4093-9114-0000aaf97a5f" providerId="ADAL" clId="{C38CB90E-4799-4A49-8E7F-F6BC2B1E32A0}" dt="2024-05-28T01:51:15.996" v="64" actId="14100"/>
          <ac:picMkLst>
            <pc:docMk/>
            <pc:sldMk cId="3282659341" sldId="374"/>
            <ac:picMk id="16" creationId="{36680DA3-9F11-42E3-52D9-2B03E61AAB27}"/>
          </ac:picMkLst>
        </pc:picChg>
      </pc:sldChg>
      <pc:sldChg chg="addSp delSp modSp mod">
        <pc:chgData name="Chad Jones" userId="7c84a875-d7f2-4093-9114-0000aaf97a5f" providerId="ADAL" clId="{C38CB90E-4799-4A49-8E7F-F6BC2B1E32A0}" dt="2024-05-28T06:09:20.543" v="235" actId="14100"/>
        <pc:sldMkLst>
          <pc:docMk/>
          <pc:sldMk cId="2906663339" sldId="375"/>
        </pc:sldMkLst>
        <pc:picChg chg="del">
          <ac:chgData name="Chad Jones" userId="7c84a875-d7f2-4093-9114-0000aaf97a5f" providerId="ADAL" clId="{C38CB90E-4799-4A49-8E7F-F6BC2B1E32A0}" dt="2024-05-28T05:52:23.728" v="188" actId="478"/>
          <ac:picMkLst>
            <pc:docMk/>
            <pc:sldMk cId="2906663339" sldId="375"/>
            <ac:picMk id="3" creationId="{63CB3C08-A617-0AB7-8EE8-EB9429A833D9}"/>
          </ac:picMkLst>
        </pc:picChg>
        <pc:picChg chg="add mod">
          <ac:chgData name="Chad Jones" userId="7c84a875-d7f2-4093-9114-0000aaf97a5f" providerId="ADAL" clId="{C38CB90E-4799-4A49-8E7F-F6BC2B1E32A0}" dt="2024-05-28T06:09:20.543" v="235" actId="14100"/>
          <ac:picMkLst>
            <pc:docMk/>
            <pc:sldMk cId="2906663339" sldId="375"/>
            <ac:picMk id="4" creationId="{6C2F598A-24CF-490D-5076-CBABEB764717}"/>
          </ac:picMkLst>
        </pc:picChg>
      </pc:sldChg>
      <pc:sldChg chg="addSp delSp modSp mod">
        <pc:chgData name="Chad Jones" userId="7c84a875-d7f2-4093-9114-0000aaf97a5f" providerId="ADAL" clId="{C38CB90E-4799-4A49-8E7F-F6BC2B1E32A0}" dt="2024-05-28T05:49:46.691" v="171" actId="171"/>
        <pc:sldMkLst>
          <pc:docMk/>
          <pc:sldMk cId="2068329668" sldId="376"/>
        </pc:sldMkLst>
        <pc:picChg chg="del">
          <ac:chgData name="Chad Jones" userId="7c84a875-d7f2-4093-9114-0000aaf97a5f" providerId="ADAL" clId="{C38CB90E-4799-4A49-8E7F-F6BC2B1E32A0}" dt="2024-05-28T05:49:35.084" v="167" actId="478"/>
          <ac:picMkLst>
            <pc:docMk/>
            <pc:sldMk cId="2068329668" sldId="376"/>
            <ac:picMk id="3" creationId="{07D67216-C60E-E0A3-5BB3-7D34DD85BC35}"/>
          </ac:picMkLst>
        </pc:picChg>
        <pc:picChg chg="add mod ord">
          <ac:chgData name="Chad Jones" userId="7c84a875-d7f2-4093-9114-0000aaf97a5f" providerId="ADAL" clId="{C38CB90E-4799-4A49-8E7F-F6BC2B1E32A0}" dt="2024-05-28T05:49:46.691" v="171" actId="171"/>
          <ac:picMkLst>
            <pc:docMk/>
            <pc:sldMk cId="2068329668" sldId="376"/>
            <ac:picMk id="5" creationId="{58A41908-D77D-03F5-11D0-ADC274ECEC20}"/>
          </ac:picMkLst>
        </pc:picChg>
      </pc:sldChg>
      <pc:sldChg chg="addSp delSp modSp mod">
        <pc:chgData name="Chad Jones" userId="7c84a875-d7f2-4093-9114-0000aaf97a5f" providerId="ADAL" clId="{C38CB90E-4799-4A49-8E7F-F6BC2B1E32A0}" dt="2024-05-28T03:36:44.491" v="130" actId="962"/>
        <pc:sldMkLst>
          <pc:docMk/>
          <pc:sldMk cId="3692440241" sldId="386"/>
        </pc:sldMkLst>
        <pc:spChg chg="del">
          <ac:chgData name="Chad Jones" userId="7c84a875-d7f2-4093-9114-0000aaf97a5f" providerId="ADAL" clId="{C38CB90E-4799-4A49-8E7F-F6BC2B1E32A0}" dt="2024-05-28T03:34:03.971" v="122" actId="478"/>
          <ac:spMkLst>
            <pc:docMk/>
            <pc:sldMk cId="3692440241" sldId="386"/>
            <ac:spMk id="10" creationId="{F5EFB2DC-C7FB-1A5C-7241-D33138A8746B}"/>
          </ac:spMkLst>
        </pc:spChg>
        <pc:picChg chg="add mod">
          <ac:chgData name="Chad Jones" userId="7c84a875-d7f2-4093-9114-0000aaf97a5f" providerId="ADAL" clId="{C38CB90E-4799-4A49-8E7F-F6BC2B1E32A0}" dt="2024-05-28T03:36:44.491" v="130" actId="962"/>
          <ac:picMkLst>
            <pc:docMk/>
            <pc:sldMk cId="3692440241" sldId="386"/>
            <ac:picMk id="3" creationId="{F736D1A2-8E0F-1DEF-742B-019DB8496DB7}"/>
          </ac:picMkLst>
        </pc:picChg>
        <pc:picChg chg="del">
          <ac:chgData name="Chad Jones" userId="7c84a875-d7f2-4093-9114-0000aaf97a5f" providerId="ADAL" clId="{C38CB90E-4799-4A49-8E7F-F6BC2B1E32A0}" dt="2024-05-28T03:33:58.739" v="121" actId="478"/>
          <ac:picMkLst>
            <pc:docMk/>
            <pc:sldMk cId="3692440241" sldId="386"/>
            <ac:picMk id="4" creationId="{2D9438BF-4E91-D4EB-0F72-853E7FD9C4FF}"/>
          </ac:picMkLst>
        </pc:picChg>
      </pc:sldChg>
      <pc:sldChg chg="addSp delSp modSp mod ord">
        <pc:chgData name="Chad Jones" userId="7c84a875-d7f2-4093-9114-0000aaf97a5f" providerId="ADAL" clId="{C38CB90E-4799-4A49-8E7F-F6BC2B1E32A0}" dt="2024-05-28T05:45:56.189" v="139"/>
        <pc:sldMkLst>
          <pc:docMk/>
          <pc:sldMk cId="2524656391" sldId="389"/>
        </pc:sldMkLst>
        <pc:picChg chg="add mod">
          <ac:chgData name="Chad Jones" userId="7c84a875-d7f2-4093-9114-0000aaf97a5f" providerId="ADAL" clId="{C38CB90E-4799-4A49-8E7F-F6BC2B1E32A0}" dt="2024-05-28T03:37:54.782" v="137" actId="962"/>
          <ac:picMkLst>
            <pc:docMk/>
            <pc:sldMk cId="2524656391" sldId="389"/>
            <ac:picMk id="3" creationId="{B170AECE-ECA2-78B4-0D16-C533C9FFC25F}"/>
          </ac:picMkLst>
        </pc:picChg>
        <pc:picChg chg="del">
          <ac:chgData name="Chad Jones" userId="7c84a875-d7f2-4093-9114-0000aaf97a5f" providerId="ADAL" clId="{C38CB90E-4799-4A49-8E7F-F6BC2B1E32A0}" dt="2024-05-28T03:36:52.674" v="131" actId="478"/>
          <ac:picMkLst>
            <pc:docMk/>
            <pc:sldMk cId="2524656391" sldId="389"/>
            <ac:picMk id="5" creationId="{8D089C63-9CE1-6871-B0EE-357C1537C534}"/>
          </ac:picMkLst>
        </pc:picChg>
      </pc:sldChg>
      <pc:sldChg chg="addSp delSp modSp del mod ord">
        <pc:chgData name="Chad Jones" userId="7c84a875-d7f2-4093-9114-0000aaf97a5f" providerId="ADAL" clId="{C38CB90E-4799-4A49-8E7F-F6BC2B1E32A0}" dt="2024-05-28T01:59:38.581" v="106" actId="2696"/>
        <pc:sldMkLst>
          <pc:docMk/>
          <pc:sldMk cId="1147464474" sldId="391"/>
        </pc:sldMkLst>
        <pc:picChg chg="del">
          <ac:chgData name="Chad Jones" userId="7c84a875-d7f2-4093-9114-0000aaf97a5f" providerId="ADAL" clId="{C38CB90E-4799-4A49-8E7F-F6BC2B1E32A0}" dt="2024-05-28T01:50:43.085" v="56" actId="478"/>
          <ac:picMkLst>
            <pc:docMk/>
            <pc:sldMk cId="1147464474" sldId="391"/>
            <ac:picMk id="10" creationId="{931CC50B-63C2-6714-866B-643A8ACB73AF}"/>
          </ac:picMkLst>
        </pc:picChg>
        <pc:picChg chg="add del mod">
          <ac:chgData name="Chad Jones" userId="7c84a875-d7f2-4093-9114-0000aaf97a5f" providerId="ADAL" clId="{C38CB90E-4799-4A49-8E7F-F6BC2B1E32A0}" dt="2024-05-28T01:53:29.736" v="82" actId="478"/>
          <ac:picMkLst>
            <pc:docMk/>
            <pc:sldMk cId="1147464474" sldId="391"/>
            <ac:picMk id="13" creationId="{EBA5EE82-2D72-55E0-D484-F1BDA6F70C08}"/>
          </ac:picMkLst>
        </pc:picChg>
        <pc:picChg chg="add mod">
          <ac:chgData name="Chad Jones" userId="7c84a875-d7f2-4093-9114-0000aaf97a5f" providerId="ADAL" clId="{C38CB90E-4799-4A49-8E7F-F6BC2B1E32A0}" dt="2024-05-28T01:53:33.332" v="85" actId="962"/>
          <ac:picMkLst>
            <pc:docMk/>
            <pc:sldMk cId="1147464474" sldId="391"/>
            <ac:picMk id="16" creationId="{D7423E7F-1FF3-FD8D-ACCF-55B581DF49F0}"/>
          </ac:picMkLst>
        </pc:picChg>
      </pc:sldChg>
      <pc:sldChg chg="delSp add setBg delDesignElem">
        <pc:chgData name="Chad Jones" userId="7c84a875-d7f2-4093-9114-0000aaf97a5f" providerId="ADAL" clId="{C38CB90E-4799-4A49-8E7F-F6BC2B1E32A0}" dt="2024-05-28T01:59:48.730" v="120"/>
        <pc:sldMkLst>
          <pc:docMk/>
          <pc:sldMk cId="3683776992" sldId="391"/>
        </pc:sldMkLst>
        <pc:spChg chg="del">
          <ac:chgData name="Chad Jones" userId="7c84a875-d7f2-4093-9114-0000aaf97a5f" providerId="ADAL" clId="{C38CB90E-4799-4A49-8E7F-F6BC2B1E32A0}" dt="2024-05-28T01:59:48.730" v="120"/>
          <ac:spMkLst>
            <pc:docMk/>
            <pc:sldMk cId="3683776992" sldId="391"/>
            <ac:spMk id="48" creationId="{9DA652D9-D9FB-5612-452C-E06152657FF3}"/>
          </ac:spMkLst>
        </pc:spChg>
      </pc:sldChg>
      <pc:sldChg chg="addSp delSp modSp mod">
        <pc:chgData name="Chad Jones" userId="7c84a875-d7f2-4093-9114-0000aaf97a5f" providerId="ADAL" clId="{C38CB90E-4799-4A49-8E7F-F6BC2B1E32A0}" dt="2024-05-28T06:09:08.430" v="233" actId="14100"/>
        <pc:sldMkLst>
          <pc:docMk/>
          <pc:sldMk cId="4044126808" sldId="392"/>
        </pc:sldMkLst>
        <pc:picChg chg="del">
          <ac:chgData name="Chad Jones" userId="7c84a875-d7f2-4093-9114-0000aaf97a5f" providerId="ADAL" clId="{C38CB90E-4799-4A49-8E7F-F6BC2B1E32A0}" dt="2024-05-28T05:51:35.096" v="184" actId="478"/>
          <ac:picMkLst>
            <pc:docMk/>
            <pc:sldMk cId="4044126808" sldId="392"/>
            <ac:picMk id="3" creationId="{B0A24C65-650D-C69A-F50A-D5CBFD6A0479}"/>
          </ac:picMkLst>
        </pc:picChg>
        <pc:picChg chg="add mod">
          <ac:chgData name="Chad Jones" userId="7c84a875-d7f2-4093-9114-0000aaf97a5f" providerId="ADAL" clId="{C38CB90E-4799-4A49-8E7F-F6BC2B1E32A0}" dt="2024-05-28T06:09:08.430" v="233" actId="14100"/>
          <ac:picMkLst>
            <pc:docMk/>
            <pc:sldMk cId="4044126808" sldId="392"/>
            <ac:picMk id="4" creationId="{BC6B097C-3FFD-FF7F-9262-1B23E13B9C6D}"/>
          </ac:picMkLst>
        </pc:picChg>
      </pc:sldChg>
      <pc:sldChg chg="addSp delSp modSp del mod">
        <pc:chgData name="Chad Jones" userId="7c84a875-d7f2-4093-9114-0000aaf97a5f" providerId="ADAL" clId="{C38CB90E-4799-4A49-8E7F-F6BC2B1E32A0}" dt="2024-05-28T01:59:38.581" v="106" actId="2696"/>
        <pc:sldMkLst>
          <pc:docMk/>
          <pc:sldMk cId="294220141" sldId="397"/>
        </pc:sldMkLst>
        <pc:picChg chg="del">
          <ac:chgData name="Chad Jones" userId="7c84a875-d7f2-4093-9114-0000aaf97a5f" providerId="ADAL" clId="{C38CB90E-4799-4A49-8E7F-F6BC2B1E32A0}" dt="2024-05-28T01:45:37.387" v="16" actId="478"/>
          <ac:picMkLst>
            <pc:docMk/>
            <pc:sldMk cId="294220141" sldId="397"/>
            <ac:picMk id="13" creationId="{AD00C2AC-AC00-2741-1F43-8DB415C4A20E}"/>
          </ac:picMkLst>
        </pc:picChg>
        <pc:picChg chg="add mod">
          <ac:chgData name="Chad Jones" userId="7c84a875-d7f2-4093-9114-0000aaf97a5f" providerId="ADAL" clId="{C38CB90E-4799-4A49-8E7F-F6BC2B1E32A0}" dt="2024-05-28T01:46:15.579" v="19" actId="962"/>
          <ac:picMkLst>
            <pc:docMk/>
            <pc:sldMk cId="294220141" sldId="397"/>
            <ac:picMk id="14" creationId="{CF8FF438-9D6B-3BA1-0927-DE6F8BB1D925}"/>
          </ac:picMkLst>
        </pc:picChg>
      </pc:sldChg>
      <pc:sldChg chg="delSp add setBg delDesignElem">
        <pc:chgData name="Chad Jones" userId="7c84a875-d7f2-4093-9114-0000aaf97a5f" providerId="ADAL" clId="{C38CB90E-4799-4A49-8E7F-F6BC2B1E32A0}" dt="2024-05-28T01:59:48.730" v="120"/>
        <pc:sldMkLst>
          <pc:docMk/>
          <pc:sldMk cId="3332965002" sldId="397"/>
        </pc:sldMkLst>
        <pc:spChg chg="del">
          <ac:chgData name="Chad Jones" userId="7c84a875-d7f2-4093-9114-0000aaf97a5f" providerId="ADAL" clId="{C38CB90E-4799-4A49-8E7F-F6BC2B1E32A0}" dt="2024-05-28T01:59:48.730" v="120"/>
          <ac:spMkLst>
            <pc:docMk/>
            <pc:sldMk cId="3332965002" sldId="397"/>
            <ac:spMk id="48" creationId="{9DA652D9-D9FB-5612-452C-E06152657FF3}"/>
          </ac:spMkLst>
        </pc:spChg>
      </pc:sldChg>
      <pc:sldChg chg="addSp delSp modSp mod">
        <pc:chgData name="Chad Jones" userId="7c84a875-d7f2-4093-9114-0000aaf97a5f" providerId="ADAL" clId="{C38CB90E-4799-4A49-8E7F-F6BC2B1E32A0}" dt="2024-05-28T05:46:04.562" v="142" actId="962"/>
        <pc:sldMkLst>
          <pc:docMk/>
          <pc:sldMk cId="3547451835" sldId="400"/>
        </pc:sldMkLst>
        <pc:picChg chg="del">
          <ac:chgData name="Chad Jones" userId="7c84a875-d7f2-4093-9114-0000aaf97a5f" providerId="ADAL" clId="{C38CB90E-4799-4A49-8E7F-F6BC2B1E32A0}" dt="2024-05-28T03:36:59.416" v="132" actId="478"/>
          <ac:picMkLst>
            <pc:docMk/>
            <pc:sldMk cId="3547451835" sldId="400"/>
            <ac:picMk id="3" creationId="{0BC9FC0E-3553-F282-4AE3-5D935986CA16}"/>
          </ac:picMkLst>
        </pc:picChg>
        <pc:picChg chg="add mod">
          <ac:chgData name="Chad Jones" userId="7c84a875-d7f2-4093-9114-0000aaf97a5f" providerId="ADAL" clId="{C38CB90E-4799-4A49-8E7F-F6BC2B1E32A0}" dt="2024-05-28T05:46:04.562" v="142" actId="962"/>
          <ac:picMkLst>
            <pc:docMk/>
            <pc:sldMk cId="3547451835" sldId="400"/>
            <ac:picMk id="4" creationId="{9531B366-AB05-DB21-B2ED-15586716EC7F}"/>
          </ac:picMkLst>
        </pc:picChg>
      </pc:sldChg>
      <pc:sldChg chg="addSp delSp modSp mod">
        <pc:chgData name="Chad Jones" userId="7c84a875-d7f2-4093-9114-0000aaf97a5f" providerId="ADAL" clId="{C38CB90E-4799-4A49-8E7F-F6BC2B1E32A0}" dt="2024-05-28T05:50:27.795" v="179" actId="962"/>
        <pc:sldMkLst>
          <pc:docMk/>
          <pc:sldMk cId="474420490" sldId="401"/>
        </pc:sldMkLst>
        <pc:picChg chg="del">
          <ac:chgData name="Chad Jones" userId="7c84a875-d7f2-4093-9114-0000aaf97a5f" providerId="ADAL" clId="{C38CB90E-4799-4A49-8E7F-F6BC2B1E32A0}" dt="2024-05-28T05:49:49.850" v="172" actId="478"/>
          <ac:picMkLst>
            <pc:docMk/>
            <pc:sldMk cId="474420490" sldId="401"/>
            <ac:picMk id="3" creationId="{07D67216-C60E-E0A3-5BB3-7D34DD85BC35}"/>
          </ac:picMkLst>
        </pc:picChg>
        <pc:picChg chg="add del mod">
          <ac:chgData name="Chad Jones" userId="7c84a875-d7f2-4093-9114-0000aaf97a5f" providerId="ADAL" clId="{C38CB90E-4799-4A49-8E7F-F6BC2B1E32A0}" dt="2024-05-28T05:49:56.497" v="176" actId="478"/>
          <ac:picMkLst>
            <pc:docMk/>
            <pc:sldMk cId="474420490" sldId="401"/>
            <ac:picMk id="4" creationId="{3E59ABA4-48E0-BB81-C21F-BFAA516194B2}"/>
          </ac:picMkLst>
        </pc:picChg>
        <pc:picChg chg="add mod">
          <ac:chgData name="Chad Jones" userId="7c84a875-d7f2-4093-9114-0000aaf97a5f" providerId="ADAL" clId="{C38CB90E-4799-4A49-8E7F-F6BC2B1E32A0}" dt="2024-05-28T05:50:27.795" v="179" actId="962"/>
          <ac:picMkLst>
            <pc:docMk/>
            <pc:sldMk cId="474420490" sldId="401"/>
            <ac:picMk id="6" creationId="{97D3F715-482D-2061-F820-3F7BF6BB179E}"/>
          </ac:picMkLst>
        </pc:picChg>
      </pc:sldChg>
      <pc:sldChg chg="addSp delSp modSp mod">
        <pc:chgData name="Chad Jones" userId="7c84a875-d7f2-4093-9114-0000aaf97a5f" providerId="ADAL" clId="{C38CB90E-4799-4A49-8E7F-F6BC2B1E32A0}" dt="2024-05-28T06:09:34.165" v="238" actId="14100"/>
        <pc:sldMkLst>
          <pc:docMk/>
          <pc:sldMk cId="142348879" sldId="402"/>
        </pc:sldMkLst>
        <pc:picChg chg="add mod">
          <ac:chgData name="Chad Jones" userId="7c84a875-d7f2-4093-9114-0000aaf97a5f" providerId="ADAL" clId="{C38CB90E-4799-4A49-8E7F-F6BC2B1E32A0}" dt="2024-05-28T06:09:34.165" v="238" actId="14100"/>
          <ac:picMkLst>
            <pc:docMk/>
            <pc:sldMk cId="142348879" sldId="402"/>
            <ac:picMk id="3" creationId="{B370F3A8-82BE-BAD3-225C-DE76F5A14A3E}"/>
          </ac:picMkLst>
        </pc:picChg>
        <pc:picChg chg="del">
          <ac:chgData name="Chad Jones" userId="7c84a875-d7f2-4093-9114-0000aaf97a5f" providerId="ADAL" clId="{C38CB90E-4799-4A49-8E7F-F6BC2B1E32A0}" dt="2024-05-28T05:55:25.051" v="192" actId="478"/>
          <ac:picMkLst>
            <pc:docMk/>
            <pc:sldMk cId="142348879" sldId="402"/>
            <ac:picMk id="4" creationId="{F7EB5767-F6C9-B4F8-48F9-7F1E7449AFAE}"/>
          </ac:picMkLst>
        </pc:picChg>
      </pc:sldChg>
      <pc:sldChg chg="addSp delSp modSp mod">
        <pc:chgData name="Chad Jones" userId="7c84a875-d7f2-4093-9114-0000aaf97a5f" providerId="ADAL" clId="{C38CB90E-4799-4A49-8E7F-F6BC2B1E32A0}" dt="2024-05-28T06:08:31.797" v="227" actId="14100"/>
        <pc:sldMkLst>
          <pc:docMk/>
          <pc:sldMk cId="269773290" sldId="403"/>
        </pc:sldMkLst>
        <pc:picChg chg="add mod">
          <ac:chgData name="Chad Jones" userId="7c84a875-d7f2-4093-9114-0000aaf97a5f" providerId="ADAL" clId="{C38CB90E-4799-4A49-8E7F-F6BC2B1E32A0}" dt="2024-05-28T06:08:31.797" v="227" actId="14100"/>
          <ac:picMkLst>
            <pc:docMk/>
            <pc:sldMk cId="269773290" sldId="403"/>
            <ac:picMk id="3" creationId="{25D3BBD1-35EA-269E-E6D0-003456529EEF}"/>
          </ac:picMkLst>
        </pc:picChg>
        <pc:picChg chg="del">
          <ac:chgData name="Chad Jones" userId="7c84a875-d7f2-4093-9114-0000aaf97a5f" providerId="ADAL" clId="{C38CB90E-4799-4A49-8E7F-F6BC2B1E32A0}" dt="2024-05-28T05:48:06.815" v="157" actId="478"/>
          <ac:picMkLst>
            <pc:docMk/>
            <pc:sldMk cId="269773290" sldId="403"/>
            <ac:picMk id="4" creationId="{29390A29-6794-B77E-E7DA-0FCE797DC456}"/>
          </ac:picMkLst>
        </pc:picChg>
      </pc:sldChg>
      <pc:sldChg chg="delSp del mod">
        <pc:chgData name="Chad Jones" userId="7c84a875-d7f2-4093-9114-0000aaf97a5f" providerId="ADAL" clId="{C38CB90E-4799-4A49-8E7F-F6BC2B1E32A0}" dt="2024-05-28T06:08:55.611" v="231" actId="47"/>
        <pc:sldMkLst>
          <pc:docMk/>
          <pc:sldMk cId="1454831393" sldId="405"/>
        </pc:sldMkLst>
        <pc:picChg chg="del">
          <ac:chgData name="Chad Jones" userId="7c84a875-d7f2-4093-9114-0000aaf97a5f" providerId="ADAL" clId="{C38CB90E-4799-4A49-8E7F-F6BC2B1E32A0}" dt="2024-05-28T05:48:12.693" v="160" actId="478"/>
          <ac:picMkLst>
            <pc:docMk/>
            <pc:sldMk cId="1454831393" sldId="405"/>
            <ac:picMk id="3" creationId="{CAFAE029-7A7A-16BB-A3B5-A110673DA3C5}"/>
          </ac:picMkLst>
        </pc:picChg>
      </pc:sldChg>
      <pc:sldChg chg="delSp del mod">
        <pc:chgData name="Chad Jones" userId="7c84a875-d7f2-4093-9114-0000aaf97a5f" providerId="ADAL" clId="{C38CB90E-4799-4A49-8E7F-F6BC2B1E32A0}" dt="2024-05-28T06:08:55.611" v="231" actId="47"/>
        <pc:sldMkLst>
          <pc:docMk/>
          <pc:sldMk cId="2586660341" sldId="406"/>
        </pc:sldMkLst>
        <pc:picChg chg="del">
          <ac:chgData name="Chad Jones" userId="7c84a875-d7f2-4093-9114-0000aaf97a5f" providerId="ADAL" clId="{C38CB90E-4799-4A49-8E7F-F6BC2B1E32A0}" dt="2024-05-28T05:48:10.865" v="159" actId="478"/>
          <ac:picMkLst>
            <pc:docMk/>
            <pc:sldMk cId="2586660341" sldId="406"/>
            <ac:picMk id="3" creationId="{94601FCF-F0B1-501A-EE5B-991A8AC185CB}"/>
          </ac:picMkLst>
        </pc:picChg>
      </pc:sldChg>
      <pc:sldChg chg="addSp delSp modSp del mod">
        <pc:chgData name="Chad Jones" userId="7c84a875-d7f2-4093-9114-0000aaf97a5f" providerId="ADAL" clId="{C38CB90E-4799-4A49-8E7F-F6BC2B1E32A0}" dt="2024-05-28T15:29:24.655" v="253" actId="2696"/>
        <pc:sldMkLst>
          <pc:docMk/>
          <pc:sldMk cId="1687973658" sldId="407"/>
        </pc:sldMkLst>
        <pc:picChg chg="del">
          <ac:chgData name="Chad Jones" userId="7c84a875-d7f2-4093-9114-0000aaf97a5f" providerId="ADAL" clId="{C38CB90E-4799-4A49-8E7F-F6BC2B1E32A0}" dt="2024-05-28T05:48:08.956" v="158" actId="478"/>
          <ac:picMkLst>
            <pc:docMk/>
            <pc:sldMk cId="1687973658" sldId="407"/>
            <ac:picMk id="3" creationId="{D9E94D8E-2797-A45C-0D03-D9AFDADAC923}"/>
          </ac:picMkLst>
        </pc:picChg>
        <pc:picChg chg="add mod">
          <ac:chgData name="Chad Jones" userId="7c84a875-d7f2-4093-9114-0000aaf97a5f" providerId="ADAL" clId="{C38CB90E-4799-4A49-8E7F-F6BC2B1E32A0}" dt="2024-05-28T06:08:49.934" v="230" actId="1076"/>
          <ac:picMkLst>
            <pc:docMk/>
            <pc:sldMk cId="1687973658" sldId="407"/>
            <ac:picMk id="4" creationId="{5A775006-2730-BEB5-A88E-E9E131394D32}"/>
          </ac:picMkLst>
        </pc:picChg>
      </pc:sldChg>
      <pc:sldChg chg="delSp add setBg delDesignElem">
        <pc:chgData name="Chad Jones" userId="7c84a875-d7f2-4093-9114-0000aaf97a5f" providerId="ADAL" clId="{C38CB90E-4799-4A49-8E7F-F6BC2B1E32A0}" dt="2024-05-28T01:59:48.730" v="120"/>
        <pc:sldMkLst>
          <pc:docMk/>
          <pc:sldMk cId="2259655295" sldId="408"/>
        </pc:sldMkLst>
        <pc:spChg chg="del">
          <ac:chgData name="Chad Jones" userId="7c84a875-d7f2-4093-9114-0000aaf97a5f" providerId="ADAL" clId="{C38CB90E-4799-4A49-8E7F-F6BC2B1E32A0}" dt="2024-05-28T01:59:48.730" v="120"/>
          <ac:spMkLst>
            <pc:docMk/>
            <pc:sldMk cId="2259655295" sldId="408"/>
            <ac:spMk id="48" creationId="{9DA652D9-D9FB-5612-452C-E06152657FF3}"/>
          </ac:spMkLst>
        </pc:spChg>
      </pc:sldChg>
      <pc:sldChg chg="delSp modSp add del mod">
        <pc:chgData name="Chad Jones" userId="7c84a875-d7f2-4093-9114-0000aaf97a5f" providerId="ADAL" clId="{C38CB90E-4799-4A49-8E7F-F6BC2B1E32A0}" dt="2024-05-28T01:59:38.581" v="106" actId="2696"/>
        <pc:sldMkLst>
          <pc:docMk/>
          <pc:sldMk cId="3318119357" sldId="408"/>
        </pc:sldMkLst>
        <pc:picChg chg="del">
          <ac:chgData name="Chad Jones" userId="7c84a875-d7f2-4093-9114-0000aaf97a5f" providerId="ADAL" clId="{C38CB90E-4799-4A49-8E7F-F6BC2B1E32A0}" dt="2024-05-28T01:50:11.444" v="50" actId="478"/>
          <ac:picMkLst>
            <pc:docMk/>
            <pc:sldMk cId="3318119357" sldId="408"/>
            <ac:picMk id="13" creationId="{DDA397AD-129D-011F-FC14-D9B0A42E7962}"/>
          </ac:picMkLst>
        </pc:picChg>
        <pc:picChg chg="mod">
          <ac:chgData name="Chad Jones" userId="7c84a875-d7f2-4093-9114-0000aaf97a5f" providerId="ADAL" clId="{C38CB90E-4799-4A49-8E7F-F6BC2B1E32A0}" dt="2024-05-28T01:50:23.694" v="54" actId="1076"/>
          <ac:picMkLst>
            <pc:docMk/>
            <pc:sldMk cId="3318119357" sldId="408"/>
            <ac:picMk id="22" creationId="{57D23569-1B97-0FB4-26B2-91FEACD27E9A}"/>
          </ac:picMkLst>
        </pc:picChg>
        <pc:picChg chg="mod">
          <ac:chgData name="Chad Jones" userId="7c84a875-d7f2-4093-9114-0000aaf97a5f" providerId="ADAL" clId="{C38CB90E-4799-4A49-8E7F-F6BC2B1E32A0}" dt="2024-05-28T01:50:26.812" v="55" actId="1076"/>
          <ac:picMkLst>
            <pc:docMk/>
            <pc:sldMk cId="3318119357" sldId="408"/>
            <ac:picMk id="24" creationId="{98DF4EBB-16E3-D557-6D99-7CA31F920F1C}"/>
          </ac:picMkLst>
        </pc:picChg>
      </pc:sldChg>
      <pc:sldChg chg="delSp add setBg delDesignElem">
        <pc:chgData name="Chad Jones" userId="7c84a875-d7f2-4093-9114-0000aaf97a5f" providerId="ADAL" clId="{C38CB90E-4799-4A49-8E7F-F6BC2B1E32A0}" dt="2024-05-28T01:59:48.730" v="120"/>
        <pc:sldMkLst>
          <pc:docMk/>
          <pc:sldMk cId="640188463" sldId="409"/>
        </pc:sldMkLst>
        <pc:spChg chg="del">
          <ac:chgData name="Chad Jones" userId="7c84a875-d7f2-4093-9114-0000aaf97a5f" providerId="ADAL" clId="{C38CB90E-4799-4A49-8E7F-F6BC2B1E32A0}" dt="2024-05-28T01:59:48.730" v="120"/>
          <ac:spMkLst>
            <pc:docMk/>
            <pc:sldMk cId="640188463" sldId="409"/>
            <ac:spMk id="48" creationId="{9DA652D9-D9FB-5612-452C-E06152657FF3}"/>
          </ac:spMkLst>
        </pc:spChg>
      </pc:sldChg>
      <pc:sldChg chg="addSp delSp modSp add del mod">
        <pc:chgData name="Chad Jones" userId="7c84a875-d7f2-4093-9114-0000aaf97a5f" providerId="ADAL" clId="{C38CB90E-4799-4A49-8E7F-F6BC2B1E32A0}" dt="2024-05-28T01:59:38.581" v="106" actId="2696"/>
        <pc:sldMkLst>
          <pc:docMk/>
          <pc:sldMk cId="3912801959" sldId="409"/>
        </pc:sldMkLst>
        <pc:picChg chg="add mod">
          <ac:chgData name="Chad Jones" userId="7c84a875-d7f2-4093-9114-0000aaf97a5f" providerId="ADAL" clId="{C38CB90E-4799-4A49-8E7F-F6BC2B1E32A0}" dt="2024-05-28T01:52:21.582" v="78" actId="14100"/>
          <ac:picMkLst>
            <pc:docMk/>
            <pc:sldMk cId="3912801959" sldId="409"/>
            <ac:picMk id="10" creationId="{2E698DFA-3927-2162-EE96-52C0CDE20C86}"/>
          </ac:picMkLst>
        </pc:picChg>
        <pc:picChg chg="del">
          <ac:chgData name="Chad Jones" userId="7c84a875-d7f2-4093-9114-0000aaf97a5f" providerId="ADAL" clId="{C38CB90E-4799-4A49-8E7F-F6BC2B1E32A0}" dt="2024-05-28T01:52:07.768" v="73" actId="478"/>
          <ac:picMkLst>
            <pc:docMk/>
            <pc:sldMk cId="3912801959" sldId="409"/>
            <ac:picMk id="13" creationId="{EBA5EE82-2D72-55E0-D484-F1BDA6F70C08}"/>
          </ac:picMkLst>
        </pc:picChg>
      </pc:sldChg>
      <pc:sldChg chg="addSp delSp modSp add del mod">
        <pc:chgData name="Chad Jones" userId="7c84a875-d7f2-4093-9114-0000aaf97a5f" providerId="ADAL" clId="{C38CB90E-4799-4A49-8E7F-F6BC2B1E32A0}" dt="2024-05-28T01:59:38.581" v="106" actId="2696"/>
        <pc:sldMkLst>
          <pc:docMk/>
          <pc:sldMk cId="1706575667" sldId="410"/>
        </pc:sldMkLst>
        <pc:picChg chg="del">
          <ac:chgData name="Chad Jones" userId="7c84a875-d7f2-4093-9114-0000aaf97a5f" providerId="ADAL" clId="{C38CB90E-4799-4A49-8E7F-F6BC2B1E32A0}" dt="2024-05-28T01:52:50.519" v="80" actId="478"/>
          <ac:picMkLst>
            <pc:docMk/>
            <pc:sldMk cId="1706575667" sldId="410"/>
            <ac:picMk id="10" creationId="{2E698DFA-3927-2162-EE96-52C0CDE20C86}"/>
          </ac:picMkLst>
        </pc:picChg>
        <pc:picChg chg="add del mod">
          <ac:chgData name="Chad Jones" userId="7c84a875-d7f2-4093-9114-0000aaf97a5f" providerId="ADAL" clId="{C38CB90E-4799-4A49-8E7F-F6BC2B1E32A0}" dt="2024-05-28T01:53:45.742" v="89" actId="478"/>
          <ac:picMkLst>
            <pc:docMk/>
            <pc:sldMk cId="1706575667" sldId="410"/>
            <ac:picMk id="13" creationId="{9C226E04-58D7-A10F-0875-EAD6035FD6DB}"/>
          </ac:picMkLst>
        </pc:picChg>
        <pc:picChg chg="add mod">
          <ac:chgData name="Chad Jones" userId="7c84a875-d7f2-4093-9114-0000aaf97a5f" providerId="ADAL" clId="{C38CB90E-4799-4A49-8E7F-F6BC2B1E32A0}" dt="2024-05-28T01:54:05.700" v="91" actId="27614"/>
          <ac:picMkLst>
            <pc:docMk/>
            <pc:sldMk cId="1706575667" sldId="410"/>
            <ac:picMk id="16" creationId="{1AF71FB0-B476-DF7F-1DEE-BAF1E34A2B4D}"/>
          </ac:picMkLst>
        </pc:picChg>
      </pc:sldChg>
      <pc:sldChg chg="delSp add setBg delDesignElem">
        <pc:chgData name="Chad Jones" userId="7c84a875-d7f2-4093-9114-0000aaf97a5f" providerId="ADAL" clId="{C38CB90E-4799-4A49-8E7F-F6BC2B1E32A0}" dt="2024-05-28T01:59:48.730" v="120"/>
        <pc:sldMkLst>
          <pc:docMk/>
          <pc:sldMk cId="2413432070" sldId="410"/>
        </pc:sldMkLst>
        <pc:spChg chg="del">
          <ac:chgData name="Chad Jones" userId="7c84a875-d7f2-4093-9114-0000aaf97a5f" providerId="ADAL" clId="{C38CB90E-4799-4A49-8E7F-F6BC2B1E32A0}" dt="2024-05-28T01:59:48.730" v="120"/>
          <ac:spMkLst>
            <pc:docMk/>
            <pc:sldMk cId="2413432070" sldId="410"/>
            <ac:spMk id="48" creationId="{9DA652D9-D9FB-5612-452C-E06152657FF3}"/>
          </ac:spMkLst>
        </pc:spChg>
      </pc:sldChg>
      <pc:sldChg chg="add del">
        <pc:chgData name="Chad Jones" userId="7c84a875-d7f2-4093-9114-0000aaf97a5f" providerId="ADAL" clId="{C38CB90E-4799-4A49-8E7F-F6BC2B1E32A0}" dt="2024-05-28T01:59:38.581" v="106" actId="2696"/>
        <pc:sldMkLst>
          <pc:docMk/>
          <pc:sldMk cId="1063382753" sldId="411"/>
        </pc:sldMkLst>
      </pc:sldChg>
      <pc:sldChg chg="delSp add setBg delDesignElem">
        <pc:chgData name="Chad Jones" userId="7c84a875-d7f2-4093-9114-0000aaf97a5f" providerId="ADAL" clId="{C38CB90E-4799-4A49-8E7F-F6BC2B1E32A0}" dt="2024-05-28T01:59:48.730" v="120"/>
        <pc:sldMkLst>
          <pc:docMk/>
          <pc:sldMk cId="1841913291" sldId="411"/>
        </pc:sldMkLst>
        <pc:spChg chg="del">
          <ac:chgData name="Chad Jones" userId="7c84a875-d7f2-4093-9114-0000aaf97a5f" providerId="ADAL" clId="{C38CB90E-4799-4A49-8E7F-F6BC2B1E32A0}" dt="2024-05-28T01:59:48.730" v="120"/>
          <ac:spMkLst>
            <pc:docMk/>
            <pc:sldMk cId="1841913291" sldId="411"/>
            <ac:spMk id="48" creationId="{9DA652D9-D9FB-5612-452C-E06152657FF3}"/>
          </ac:spMkLst>
        </pc:spChg>
      </pc:sldChg>
      <pc:sldChg chg="addSp delSp modSp add del mod">
        <pc:chgData name="Chad Jones" userId="7c84a875-d7f2-4093-9114-0000aaf97a5f" providerId="ADAL" clId="{C38CB90E-4799-4A49-8E7F-F6BC2B1E32A0}" dt="2024-05-28T01:59:38.581" v="106" actId="2696"/>
        <pc:sldMkLst>
          <pc:docMk/>
          <pc:sldMk cId="3348218240" sldId="412"/>
        </pc:sldMkLst>
        <pc:picChg chg="add mod">
          <ac:chgData name="Chad Jones" userId="7c84a875-d7f2-4093-9114-0000aaf97a5f" providerId="ADAL" clId="{C38CB90E-4799-4A49-8E7F-F6BC2B1E32A0}" dt="2024-05-28T01:54:29.691" v="95" actId="27614"/>
          <ac:picMkLst>
            <pc:docMk/>
            <pc:sldMk cId="3348218240" sldId="412"/>
            <ac:picMk id="10" creationId="{B8E066FA-ACAD-F2AF-53AD-30121E115A69}"/>
          </ac:picMkLst>
        </pc:picChg>
        <pc:picChg chg="del">
          <ac:chgData name="Chad Jones" userId="7c84a875-d7f2-4093-9114-0000aaf97a5f" providerId="ADAL" clId="{C38CB90E-4799-4A49-8E7F-F6BC2B1E32A0}" dt="2024-05-28T01:54:08.306" v="93" actId="478"/>
          <ac:picMkLst>
            <pc:docMk/>
            <pc:sldMk cId="3348218240" sldId="412"/>
            <ac:picMk id="16" creationId="{1AF71FB0-B476-DF7F-1DEE-BAF1E34A2B4D}"/>
          </ac:picMkLst>
        </pc:picChg>
      </pc:sldChg>
      <pc:sldChg chg="delSp add setBg delDesignElem">
        <pc:chgData name="Chad Jones" userId="7c84a875-d7f2-4093-9114-0000aaf97a5f" providerId="ADAL" clId="{C38CB90E-4799-4A49-8E7F-F6BC2B1E32A0}" dt="2024-05-28T01:59:48.730" v="120"/>
        <pc:sldMkLst>
          <pc:docMk/>
          <pc:sldMk cId="4026113979" sldId="412"/>
        </pc:sldMkLst>
        <pc:spChg chg="del">
          <ac:chgData name="Chad Jones" userId="7c84a875-d7f2-4093-9114-0000aaf97a5f" providerId="ADAL" clId="{C38CB90E-4799-4A49-8E7F-F6BC2B1E32A0}" dt="2024-05-28T01:59:48.730" v="120"/>
          <ac:spMkLst>
            <pc:docMk/>
            <pc:sldMk cId="4026113979" sldId="412"/>
            <ac:spMk id="48" creationId="{9DA652D9-D9FB-5612-452C-E06152657FF3}"/>
          </ac:spMkLst>
        </pc:spChg>
      </pc:sldChg>
      <pc:sldChg chg="addSp delSp modSp add del mod">
        <pc:chgData name="Chad Jones" userId="7c84a875-d7f2-4093-9114-0000aaf97a5f" providerId="ADAL" clId="{C38CB90E-4799-4A49-8E7F-F6BC2B1E32A0}" dt="2024-05-28T01:59:38.581" v="106" actId="2696"/>
        <pc:sldMkLst>
          <pc:docMk/>
          <pc:sldMk cId="55619127" sldId="413"/>
        </pc:sldMkLst>
        <pc:picChg chg="del">
          <ac:chgData name="Chad Jones" userId="7c84a875-d7f2-4093-9114-0000aaf97a5f" providerId="ADAL" clId="{C38CB90E-4799-4A49-8E7F-F6BC2B1E32A0}" dt="2024-05-28T01:54:33.167" v="97" actId="478"/>
          <ac:picMkLst>
            <pc:docMk/>
            <pc:sldMk cId="55619127" sldId="413"/>
            <ac:picMk id="10" creationId="{B8E066FA-ACAD-F2AF-53AD-30121E115A69}"/>
          </ac:picMkLst>
        </pc:picChg>
        <pc:picChg chg="add mod">
          <ac:chgData name="Chad Jones" userId="7c84a875-d7f2-4093-9114-0000aaf97a5f" providerId="ADAL" clId="{C38CB90E-4799-4A49-8E7F-F6BC2B1E32A0}" dt="2024-05-28T01:54:59.755" v="100" actId="962"/>
          <ac:picMkLst>
            <pc:docMk/>
            <pc:sldMk cId="55619127" sldId="413"/>
            <ac:picMk id="13" creationId="{91E32BAE-C378-EA6B-6D06-4A0F3D8B062A}"/>
          </ac:picMkLst>
        </pc:picChg>
      </pc:sldChg>
      <pc:sldChg chg="delSp add setBg delDesignElem">
        <pc:chgData name="Chad Jones" userId="7c84a875-d7f2-4093-9114-0000aaf97a5f" providerId="ADAL" clId="{C38CB90E-4799-4A49-8E7F-F6BC2B1E32A0}" dt="2024-05-28T01:59:48.730" v="120"/>
        <pc:sldMkLst>
          <pc:docMk/>
          <pc:sldMk cId="3132779082" sldId="413"/>
        </pc:sldMkLst>
        <pc:spChg chg="del">
          <ac:chgData name="Chad Jones" userId="7c84a875-d7f2-4093-9114-0000aaf97a5f" providerId="ADAL" clId="{C38CB90E-4799-4A49-8E7F-F6BC2B1E32A0}" dt="2024-05-28T01:59:48.730" v="120"/>
          <ac:spMkLst>
            <pc:docMk/>
            <pc:sldMk cId="3132779082" sldId="413"/>
            <ac:spMk id="48" creationId="{9DA652D9-D9FB-5612-452C-E06152657FF3}"/>
          </ac:spMkLst>
        </pc:spChg>
      </pc:sldChg>
      <pc:sldChg chg="delSp add setBg delDesignElem">
        <pc:chgData name="Chad Jones" userId="7c84a875-d7f2-4093-9114-0000aaf97a5f" providerId="ADAL" clId="{C38CB90E-4799-4A49-8E7F-F6BC2B1E32A0}" dt="2024-05-28T01:59:48.730" v="120"/>
        <pc:sldMkLst>
          <pc:docMk/>
          <pc:sldMk cId="2994677461" sldId="414"/>
        </pc:sldMkLst>
        <pc:spChg chg="del">
          <ac:chgData name="Chad Jones" userId="7c84a875-d7f2-4093-9114-0000aaf97a5f" providerId="ADAL" clId="{C38CB90E-4799-4A49-8E7F-F6BC2B1E32A0}" dt="2024-05-28T01:59:48.730" v="120"/>
          <ac:spMkLst>
            <pc:docMk/>
            <pc:sldMk cId="2994677461" sldId="414"/>
            <ac:spMk id="48" creationId="{9DA652D9-D9FB-5612-452C-E06152657FF3}"/>
          </ac:spMkLst>
        </pc:spChg>
      </pc:sldChg>
      <pc:sldChg chg="addSp delSp modSp add del mod">
        <pc:chgData name="Chad Jones" userId="7c84a875-d7f2-4093-9114-0000aaf97a5f" providerId="ADAL" clId="{C38CB90E-4799-4A49-8E7F-F6BC2B1E32A0}" dt="2024-05-28T01:59:38.581" v="106" actId="2696"/>
        <pc:sldMkLst>
          <pc:docMk/>
          <pc:sldMk cId="3552405685" sldId="414"/>
        </pc:sldMkLst>
        <pc:picChg chg="add mod">
          <ac:chgData name="Chad Jones" userId="7c84a875-d7f2-4093-9114-0000aaf97a5f" providerId="ADAL" clId="{C38CB90E-4799-4A49-8E7F-F6BC2B1E32A0}" dt="2024-05-28T01:55:58.533" v="105" actId="962"/>
          <ac:picMkLst>
            <pc:docMk/>
            <pc:sldMk cId="3552405685" sldId="414"/>
            <ac:picMk id="10" creationId="{408FA15E-A2C7-210B-81C1-F17BE16FDA14}"/>
          </ac:picMkLst>
        </pc:picChg>
        <pc:picChg chg="del">
          <ac:chgData name="Chad Jones" userId="7c84a875-d7f2-4093-9114-0000aaf97a5f" providerId="ADAL" clId="{C38CB90E-4799-4A49-8E7F-F6BC2B1E32A0}" dt="2024-05-28T01:55:40.190" v="102" actId="478"/>
          <ac:picMkLst>
            <pc:docMk/>
            <pc:sldMk cId="3552405685" sldId="414"/>
            <ac:picMk id="13" creationId="{91E32BAE-C378-EA6B-6D06-4A0F3D8B062A}"/>
          </ac:picMkLst>
        </pc:picChg>
      </pc:sldChg>
      <pc:sldChg chg="addSp delSp modSp add mod">
        <pc:chgData name="Chad Jones" userId="7c84a875-d7f2-4093-9114-0000aaf97a5f" providerId="ADAL" clId="{C38CB90E-4799-4A49-8E7F-F6BC2B1E32A0}" dt="2024-05-28T06:09:43.865" v="240" actId="14100"/>
        <pc:sldMkLst>
          <pc:docMk/>
          <pc:sldMk cId="3960157679" sldId="415"/>
        </pc:sldMkLst>
        <pc:picChg chg="del">
          <ac:chgData name="Chad Jones" userId="7c84a875-d7f2-4093-9114-0000aaf97a5f" providerId="ADAL" clId="{C38CB90E-4799-4A49-8E7F-F6BC2B1E32A0}" dt="2024-05-28T06:02:27.847" v="197" actId="478"/>
          <ac:picMkLst>
            <pc:docMk/>
            <pc:sldMk cId="3960157679" sldId="415"/>
            <ac:picMk id="3" creationId="{B370F3A8-82BE-BAD3-225C-DE76F5A14A3E}"/>
          </ac:picMkLst>
        </pc:picChg>
        <pc:picChg chg="add mod">
          <ac:chgData name="Chad Jones" userId="7c84a875-d7f2-4093-9114-0000aaf97a5f" providerId="ADAL" clId="{C38CB90E-4799-4A49-8E7F-F6BC2B1E32A0}" dt="2024-05-28T06:09:43.865" v="240" actId="14100"/>
          <ac:picMkLst>
            <pc:docMk/>
            <pc:sldMk cId="3960157679" sldId="415"/>
            <ac:picMk id="4" creationId="{9CA32DE5-59F1-C56D-5EAF-F7794648F5BB}"/>
          </ac:picMkLst>
        </pc:picChg>
      </pc:sldChg>
      <pc:sldChg chg="addSp delSp modSp add mod">
        <pc:chgData name="Chad Jones" userId="7c84a875-d7f2-4093-9114-0000aaf97a5f" providerId="ADAL" clId="{C38CB90E-4799-4A49-8E7F-F6BC2B1E32A0}" dt="2024-05-28T06:09:52.597" v="242" actId="14100"/>
        <pc:sldMkLst>
          <pc:docMk/>
          <pc:sldMk cId="62298488" sldId="416"/>
        </pc:sldMkLst>
        <pc:picChg chg="add mod">
          <ac:chgData name="Chad Jones" userId="7c84a875-d7f2-4093-9114-0000aaf97a5f" providerId="ADAL" clId="{C38CB90E-4799-4A49-8E7F-F6BC2B1E32A0}" dt="2024-05-28T06:09:52.597" v="242" actId="14100"/>
          <ac:picMkLst>
            <pc:docMk/>
            <pc:sldMk cId="62298488" sldId="416"/>
            <ac:picMk id="3" creationId="{649DD8C2-0160-1C10-6B82-5D67EDFEDE5C}"/>
          </ac:picMkLst>
        </pc:picChg>
        <pc:picChg chg="del">
          <ac:chgData name="Chad Jones" userId="7c84a875-d7f2-4093-9114-0000aaf97a5f" providerId="ADAL" clId="{C38CB90E-4799-4A49-8E7F-F6BC2B1E32A0}" dt="2024-05-28T06:03:01.269" v="202" actId="478"/>
          <ac:picMkLst>
            <pc:docMk/>
            <pc:sldMk cId="62298488" sldId="416"/>
            <ac:picMk id="4" creationId="{9CA32DE5-59F1-C56D-5EAF-F7794648F5BB}"/>
          </ac:picMkLst>
        </pc:picChg>
      </pc:sldChg>
      <pc:sldChg chg="addSp delSp modSp add mod">
        <pc:chgData name="Chad Jones" userId="7c84a875-d7f2-4093-9114-0000aaf97a5f" providerId="ADAL" clId="{C38CB90E-4799-4A49-8E7F-F6BC2B1E32A0}" dt="2024-05-28T06:10:53.969" v="251" actId="14100"/>
        <pc:sldMkLst>
          <pc:docMk/>
          <pc:sldMk cId="1471768400" sldId="417"/>
        </pc:sldMkLst>
        <pc:picChg chg="del">
          <ac:chgData name="Chad Jones" userId="7c84a875-d7f2-4093-9114-0000aaf97a5f" providerId="ADAL" clId="{C38CB90E-4799-4A49-8E7F-F6BC2B1E32A0}" dt="2024-05-28T06:03:38.566" v="206" actId="478"/>
          <ac:picMkLst>
            <pc:docMk/>
            <pc:sldMk cId="1471768400" sldId="417"/>
            <ac:picMk id="3" creationId="{649DD8C2-0160-1C10-6B82-5D67EDFEDE5C}"/>
          </ac:picMkLst>
        </pc:picChg>
        <pc:picChg chg="add mod">
          <ac:chgData name="Chad Jones" userId="7c84a875-d7f2-4093-9114-0000aaf97a5f" providerId="ADAL" clId="{C38CB90E-4799-4A49-8E7F-F6BC2B1E32A0}" dt="2024-05-28T06:10:53.969" v="251" actId="14100"/>
          <ac:picMkLst>
            <pc:docMk/>
            <pc:sldMk cId="1471768400" sldId="417"/>
            <ac:picMk id="4" creationId="{E04B709B-6B08-8F61-4D53-2E602EB3C880}"/>
          </ac:picMkLst>
        </pc:picChg>
      </pc:sldChg>
      <pc:sldChg chg="addSp delSp modSp add mod">
        <pc:chgData name="Chad Jones" userId="7c84a875-d7f2-4093-9114-0000aaf97a5f" providerId="ADAL" clId="{C38CB90E-4799-4A49-8E7F-F6BC2B1E32A0}" dt="2024-05-28T06:10:04.646" v="244" actId="14100"/>
        <pc:sldMkLst>
          <pc:docMk/>
          <pc:sldMk cId="680660553" sldId="418"/>
        </pc:sldMkLst>
        <pc:picChg chg="add mod">
          <ac:chgData name="Chad Jones" userId="7c84a875-d7f2-4093-9114-0000aaf97a5f" providerId="ADAL" clId="{C38CB90E-4799-4A49-8E7F-F6BC2B1E32A0}" dt="2024-05-28T06:10:04.646" v="244" actId="14100"/>
          <ac:picMkLst>
            <pc:docMk/>
            <pc:sldMk cId="680660553" sldId="418"/>
            <ac:picMk id="3" creationId="{7FEAFD30-A35F-B3DC-0AF9-2167C2901458}"/>
          </ac:picMkLst>
        </pc:picChg>
        <pc:picChg chg="del">
          <ac:chgData name="Chad Jones" userId="7c84a875-d7f2-4093-9114-0000aaf97a5f" providerId="ADAL" clId="{C38CB90E-4799-4A49-8E7F-F6BC2B1E32A0}" dt="2024-05-28T06:04:20.855" v="211" actId="478"/>
          <ac:picMkLst>
            <pc:docMk/>
            <pc:sldMk cId="680660553" sldId="418"/>
            <ac:picMk id="4" creationId="{E04B709B-6B08-8F61-4D53-2E602EB3C880}"/>
          </ac:picMkLst>
        </pc:picChg>
      </pc:sldChg>
      <pc:sldChg chg="addSp delSp modSp add mod">
        <pc:chgData name="Chad Jones" userId="7c84a875-d7f2-4093-9114-0000aaf97a5f" providerId="ADAL" clId="{C38CB90E-4799-4A49-8E7F-F6BC2B1E32A0}" dt="2024-05-28T06:10:18.039" v="246" actId="14100"/>
        <pc:sldMkLst>
          <pc:docMk/>
          <pc:sldMk cId="1297068911" sldId="419"/>
        </pc:sldMkLst>
        <pc:picChg chg="del">
          <ac:chgData name="Chad Jones" userId="7c84a875-d7f2-4093-9114-0000aaf97a5f" providerId="ADAL" clId="{C38CB90E-4799-4A49-8E7F-F6BC2B1E32A0}" dt="2024-05-28T06:04:29.839" v="216" actId="478"/>
          <ac:picMkLst>
            <pc:docMk/>
            <pc:sldMk cId="1297068911" sldId="419"/>
            <ac:picMk id="3" creationId="{7FEAFD30-A35F-B3DC-0AF9-2167C2901458}"/>
          </ac:picMkLst>
        </pc:picChg>
        <pc:picChg chg="add mod">
          <ac:chgData name="Chad Jones" userId="7c84a875-d7f2-4093-9114-0000aaf97a5f" providerId="ADAL" clId="{C38CB90E-4799-4A49-8E7F-F6BC2B1E32A0}" dt="2024-05-28T06:10:18.039" v="246" actId="14100"/>
          <ac:picMkLst>
            <pc:docMk/>
            <pc:sldMk cId="1297068911" sldId="419"/>
            <ac:picMk id="4" creationId="{C8F3988E-2963-CD59-2813-47EAFE1F4460}"/>
          </ac:picMkLst>
        </pc:picChg>
      </pc:sldChg>
      <pc:sldChg chg="delSp add del mod">
        <pc:chgData name="Chad Jones" userId="7c84a875-d7f2-4093-9114-0000aaf97a5f" providerId="ADAL" clId="{C38CB90E-4799-4A49-8E7F-F6BC2B1E32A0}" dt="2024-05-28T06:10:22.467" v="247" actId="47"/>
        <pc:sldMkLst>
          <pc:docMk/>
          <pc:sldMk cId="2317370901" sldId="420"/>
        </pc:sldMkLst>
        <pc:picChg chg="del">
          <ac:chgData name="Chad Jones" userId="7c84a875-d7f2-4093-9114-0000aaf97a5f" providerId="ADAL" clId="{C38CB90E-4799-4A49-8E7F-F6BC2B1E32A0}" dt="2024-05-28T06:04:48.638" v="221" actId="478"/>
          <ac:picMkLst>
            <pc:docMk/>
            <pc:sldMk cId="2317370901" sldId="420"/>
            <ac:picMk id="4" creationId="{C8F3988E-2963-CD59-2813-47EAFE1F4460}"/>
          </ac:picMkLst>
        </pc:picChg>
      </pc:sldChg>
      <pc:sldChg chg="delSp add del mod">
        <pc:chgData name="Chad Jones" userId="7c84a875-d7f2-4093-9114-0000aaf97a5f" providerId="ADAL" clId="{C38CB90E-4799-4A49-8E7F-F6BC2B1E32A0}" dt="2024-05-28T18:43:00.420" v="284" actId="2696"/>
        <pc:sldMkLst>
          <pc:docMk/>
          <pc:sldMk cId="3194829326" sldId="420"/>
        </pc:sldMkLst>
        <pc:picChg chg="del">
          <ac:chgData name="Chad Jones" userId="7c84a875-d7f2-4093-9114-0000aaf97a5f" providerId="ADAL" clId="{C38CB90E-4799-4A49-8E7F-F6BC2B1E32A0}" dt="2024-05-28T18:41:14.057" v="276" actId="478"/>
          <ac:picMkLst>
            <pc:docMk/>
            <pc:sldMk cId="3194829326" sldId="420"/>
            <ac:picMk id="3" creationId="{2ABA5291-AAF7-AD6A-E511-86CBCA41A85B}"/>
          </ac:picMkLst>
        </pc:picChg>
      </pc:sldChg>
      <pc:sldChg chg="addSp delSp modSp add mod">
        <pc:chgData name="Chad Jones" userId="7c84a875-d7f2-4093-9114-0000aaf97a5f" providerId="ADAL" clId="{C38CB90E-4799-4A49-8E7F-F6BC2B1E32A0}" dt="2024-05-28T18:42:26.099" v="283" actId="14100"/>
        <pc:sldMkLst>
          <pc:docMk/>
          <pc:sldMk cId="2519796497" sldId="421"/>
        </pc:sldMkLst>
        <pc:picChg chg="del">
          <ac:chgData name="Chad Jones" userId="7c84a875-d7f2-4093-9114-0000aaf97a5f" providerId="ADAL" clId="{C38CB90E-4799-4A49-8E7F-F6BC2B1E32A0}" dt="2024-05-28T18:41:27.619" v="278" actId="478"/>
          <ac:picMkLst>
            <pc:docMk/>
            <pc:sldMk cId="2519796497" sldId="421"/>
            <ac:picMk id="3" creationId="{B170AECE-ECA2-78B4-0D16-C533C9FFC25F}"/>
          </ac:picMkLst>
        </pc:picChg>
        <pc:picChg chg="add mod">
          <ac:chgData name="Chad Jones" userId="7c84a875-d7f2-4093-9114-0000aaf97a5f" providerId="ADAL" clId="{C38CB90E-4799-4A49-8E7F-F6BC2B1E32A0}" dt="2024-05-28T18:42:26.099" v="283" actId="14100"/>
          <ac:picMkLst>
            <pc:docMk/>
            <pc:sldMk cId="2519796497" sldId="421"/>
            <ac:picMk id="5" creationId="{EAD38A61-675E-FFE0-06AB-D785CEE660FD}"/>
          </ac:picMkLst>
        </pc:picChg>
      </pc:sldChg>
    </pc:docChg>
  </pc:docChgLst>
  <pc:docChgLst>
    <pc:chgData name="Chad Jones" userId="7c84a875-d7f2-4093-9114-0000aaf97a5f" providerId="ADAL" clId="{7CD34DF4-4342-4E15-AD22-CD1F9693911F}"/>
    <pc:docChg chg="undo custSel addSld delSld modSld sldOrd">
      <pc:chgData name="Chad Jones" userId="7c84a875-d7f2-4093-9114-0000aaf97a5f" providerId="ADAL" clId="{7CD34DF4-4342-4E15-AD22-CD1F9693911F}" dt="2024-04-15T22:41:09.101" v="854" actId="14100"/>
      <pc:docMkLst>
        <pc:docMk/>
      </pc:docMkLst>
      <pc:sldChg chg="modSp mod">
        <pc:chgData name="Chad Jones" userId="7c84a875-d7f2-4093-9114-0000aaf97a5f" providerId="ADAL" clId="{7CD34DF4-4342-4E15-AD22-CD1F9693911F}" dt="2024-04-15T21:21:36.098" v="10" actId="20577"/>
        <pc:sldMkLst>
          <pc:docMk/>
          <pc:sldMk cId="3444712842" sldId="256"/>
        </pc:sldMkLst>
        <pc:spChg chg="mod">
          <ac:chgData name="Chad Jones" userId="7c84a875-d7f2-4093-9114-0000aaf97a5f" providerId="ADAL" clId="{7CD34DF4-4342-4E15-AD22-CD1F9693911F}" dt="2024-04-15T21:21:36.098" v="10" actId="20577"/>
          <ac:spMkLst>
            <pc:docMk/>
            <pc:sldMk cId="3444712842" sldId="256"/>
            <ac:spMk id="3" creationId="{C46DFE52-5720-7AE3-9A7A-40B520F8F7C2}"/>
          </ac:spMkLst>
        </pc:spChg>
      </pc:sldChg>
      <pc:sldChg chg="addSp delSp modSp mod">
        <pc:chgData name="Chad Jones" userId="7c84a875-d7f2-4093-9114-0000aaf97a5f" providerId="ADAL" clId="{7CD34DF4-4342-4E15-AD22-CD1F9693911F}" dt="2024-04-15T21:24:57.525" v="15" actId="171"/>
        <pc:sldMkLst>
          <pc:docMk/>
          <pc:sldMk cId="1249453566" sldId="257"/>
        </pc:sldMkLst>
        <pc:picChg chg="del">
          <ac:chgData name="Chad Jones" userId="7c84a875-d7f2-4093-9114-0000aaf97a5f" providerId="ADAL" clId="{7CD34DF4-4342-4E15-AD22-CD1F9693911F}" dt="2024-04-15T21:21:45.608" v="11" actId="478"/>
          <ac:picMkLst>
            <pc:docMk/>
            <pc:sldMk cId="1249453566" sldId="257"/>
            <ac:picMk id="4" creationId="{EB8ECAC5-3D6B-08B0-AD7D-5F1FA24B1A9C}"/>
          </ac:picMkLst>
        </pc:picChg>
        <pc:picChg chg="add mod ord">
          <ac:chgData name="Chad Jones" userId="7c84a875-d7f2-4093-9114-0000aaf97a5f" providerId="ADAL" clId="{7CD34DF4-4342-4E15-AD22-CD1F9693911F}" dt="2024-04-15T21:24:57.525" v="15" actId="171"/>
          <ac:picMkLst>
            <pc:docMk/>
            <pc:sldMk cId="1249453566" sldId="257"/>
            <ac:picMk id="5" creationId="{EC2CA924-012F-5387-81A7-BFA358DA6058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1:51:43.892" v="392" actId="171"/>
        <pc:sldMkLst>
          <pc:docMk/>
          <pc:sldMk cId="1360178541" sldId="259"/>
        </pc:sldMkLst>
        <pc:picChg chg="add mod ord">
          <ac:chgData name="Chad Jones" userId="7c84a875-d7f2-4093-9114-0000aaf97a5f" providerId="ADAL" clId="{7CD34DF4-4342-4E15-AD22-CD1F9693911F}" dt="2024-04-15T21:51:43.892" v="392" actId="171"/>
          <ac:picMkLst>
            <pc:docMk/>
            <pc:sldMk cId="1360178541" sldId="259"/>
            <ac:picMk id="4" creationId="{DEE1660F-2BE4-1382-4D2F-37953195F676}"/>
          </ac:picMkLst>
        </pc:picChg>
        <pc:picChg chg="del">
          <ac:chgData name="Chad Jones" userId="7c84a875-d7f2-4093-9114-0000aaf97a5f" providerId="ADAL" clId="{7CD34DF4-4342-4E15-AD22-CD1F9693911F}" dt="2024-04-15T21:50:54.769" v="388" actId="478"/>
          <ac:picMkLst>
            <pc:docMk/>
            <pc:sldMk cId="1360178541" sldId="259"/>
            <ac:picMk id="5" creationId="{9BB07F03-6AD9-D68D-7708-D896F9DE94A3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1:53:25.849" v="403" actId="962"/>
        <pc:sldMkLst>
          <pc:docMk/>
          <pc:sldMk cId="1067221438" sldId="285"/>
        </pc:sldMkLst>
        <pc:picChg chg="add mod">
          <ac:chgData name="Chad Jones" userId="7c84a875-d7f2-4093-9114-0000aaf97a5f" providerId="ADAL" clId="{7CD34DF4-4342-4E15-AD22-CD1F9693911F}" dt="2024-04-15T21:53:25.849" v="403" actId="962"/>
          <ac:picMkLst>
            <pc:docMk/>
            <pc:sldMk cId="1067221438" sldId="285"/>
            <ac:picMk id="3" creationId="{D2CA7B3B-A126-D8E1-CB80-608A5ACD9BA4}"/>
          </ac:picMkLst>
        </pc:picChg>
        <pc:picChg chg="del">
          <ac:chgData name="Chad Jones" userId="7c84a875-d7f2-4093-9114-0000aaf97a5f" providerId="ADAL" clId="{7CD34DF4-4342-4E15-AD22-CD1F9693911F}" dt="2024-04-15T21:53:00.055" v="400" actId="478"/>
          <ac:picMkLst>
            <pc:docMk/>
            <pc:sldMk cId="1067221438" sldId="285"/>
            <ac:picMk id="4" creationId="{2E138F55-6BD7-A180-C76E-425BB2AE02D6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2:12:28.191" v="684" actId="1035"/>
        <pc:sldMkLst>
          <pc:docMk/>
          <pc:sldMk cId="3637605744" sldId="304"/>
        </pc:sldMkLst>
        <pc:spChg chg="mod ord">
          <ac:chgData name="Chad Jones" userId="7c84a875-d7f2-4093-9114-0000aaf97a5f" providerId="ADAL" clId="{7CD34DF4-4342-4E15-AD22-CD1F9693911F}" dt="2024-04-15T22:12:28.191" v="684" actId="1035"/>
          <ac:spMkLst>
            <pc:docMk/>
            <pc:sldMk cId="3637605744" sldId="304"/>
            <ac:spMk id="5" creationId="{3CD607EF-C6D7-7918-CC6B-5B28B39BCBBE}"/>
          </ac:spMkLst>
        </pc:spChg>
        <pc:picChg chg="add mod">
          <ac:chgData name="Chad Jones" userId="7c84a875-d7f2-4093-9114-0000aaf97a5f" providerId="ADAL" clId="{7CD34DF4-4342-4E15-AD22-CD1F9693911F}" dt="2024-04-15T22:12:07.798" v="631"/>
          <ac:picMkLst>
            <pc:docMk/>
            <pc:sldMk cId="3637605744" sldId="304"/>
            <ac:picMk id="3" creationId="{3D70A334-1890-442F-7A69-B237A33A21A3}"/>
          </ac:picMkLst>
        </pc:picChg>
        <pc:picChg chg="del">
          <ac:chgData name="Chad Jones" userId="7c84a875-d7f2-4093-9114-0000aaf97a5f" providerId="ADAL" clId="{7CD34DF4-4342-4E15-AD22-CD1F9693911F}" dt="2024-04-15T22:12:02.825" v="629" actId="478"/>
          <ac:picMkLst>
            <pc:docMk/>
            <pc:sldMk cId="3637605744" sldId="304"/>
            <ac:picMk id="4" creationId="{A66402A8-D526-B558-F806-933459F9A035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2:21:52.687" v="781" actId="14100"/>
        <pc:sldMkLst>
          <pc:docMk/>
          <pc:sldMk cId="3293691727" sldId="305"/>
        </pc:sldMkLst>
        <pc:picChg chg="add del mod">
          <ac:chgData name="Chad Jones" userId="7c84a875-d7f2-4093-9114-0000aaf97a5f" providerId="ADAL" clId="{7CD34DF4-4342-4E15-AD22-CD1F9693911F}" dt="2024-04-15T22:12:06.136" v="630" actId="21"/>
          <ac:picMkLst>
            <pc:docMk/>
            <pc:sldMk cId="3293691727" sldId="305"/>
            <ac:picMk id="3" creationId="{3D70A334-1890-442F-7A69-B237A33A21A3}"/>
          </ac:picMkLst>
        </pc:picChg>
        <pc:picChg chg="add del mod">
          <ac:chgData name="Chad Jones" userId="7c84a875-d7f2-4093-9114-0000aaf97a5f" providerId="ADAL" clId="{7CD34DF4-4342-4E15-AD22-CD1F9693911F}" dt="2024-04-15T22:15:41.230" v="703" actId="478"/>
          <ac:picMkLst>
            <pc:docMk/>
            <pc:sldMk cId="3293691727" sldId="305"/>
            <ac:picMk id="5" creationId="{5F174ACE-8A11-E224-5D0B-475B1C85FE7D}"/>
          </ac:picMkLst>
        </pc:picChg>
        <pc:picChg chg="del">
          <ac:chgData name="Chad Jones" userId="7c84a875-d7f2-4093-9114-0000aaf97a5f" providerId="ADAL" clId="{7CD34DF4-4342-4E15-AD22-CD1F9693911F}" dt="2024-04-15T22:11:23.975" v="621" actId="478"/>
          <ac:picMkLst>
            <pc:docMk/>
            <pc:sldMk cId="3293691727" sldId="305"/>
            <ac:picMk id="7" creationId="{FA367373-5A36-5A12-2BE4-D2093EE6031B}"/>
          </ac:picMkLst>
        </pc:picChg>
        <pc:picChg chg="add mod">
          <ac:chgData name="Chad Jones" userId="7c84a875-d7f2-4093-9114-0000aaf97a5f" providerId="ADAL" clId="{7CD34DF4-4342-4E15-AD22-CD1F9693911F}" dt="2024-04-15T22:21:52.687" v="781" actId="14100"/>
          <ac:picMkLst>
            <pc:docMk/>
            <pc:sldMk cId="3293691727" sldId="305"/>
            <ac:picMk id="8" creationId="{7D9430E1-B875-7616-BE1C-8096A37D3775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2:20:55.725" v="776" actId="1037"/>
        <pc:sldMkLst>
          <pc:docMk/>
          <pc:sldMk cId="4289816961" sldId="306"/>
        </pc:sldMkLst>
        <pc:spChg chg="del">
          <ac:chgData name="Chad Jones" userId="7c84a875-d7f2-4093-9114-0000aaf97a5f" providerId="ADAL" clId="{7CD34DF4-4342-4E15-AD22-CD1F9693911F}" dt="2024-04-15T22:20:49.565" v="766" actId="26606"/>
          <ac:spMkLst>
            <pc:docMk/>
            <pc:sldMk cId="4289816961" sldId="306"/>
            <ac:spMk id="10" creationId="{99D1FD2A-2BBA-4B7A-80E4-09314FE251FE}"/>
          </ac:spMkLst>
        </pc:spChg>
        <pc:spChg chg="add">
          <ac:chgData name="Chad Jones" userId="7c84a875-d7f2-4093-9114-0000aaf97a5f" providerId="ADAL" clId="{7CD34DF4-4342-4E15-AD22-CD1F9693911F}" dt="2024-04-15T22:20:49.565" v="766" actId="26606"/>
          <ac:spMkLst>
            <pc:docMk/>
            <pc:sldMk cId="4289816961" sldId="306"/>
            <ac:spMk id="15" creationId="{42A4FC2C-047E-45A5-965D-8E1E3BF09BC6}"/>
          </ac:spMkLst>
        </pc:spChg>
        <pc:picChg chg="add mod ord">
          <ac:chgData name="Chad Jones" userId="7c84a875-d7f2-4093-9114-0000aaf97a5f" providerId="ADAL" clId="{7CD34DF4-4342-4E15-AD22-CD1F9693911F}" dt="2024-04-15T22:20:52.958" v="771" actId="1038"/>
          <ac:picMkLst>
            <pc:docMk/>
            <pc:sldMk cId="4289816961" sldId="306"/>
            <ac:picMk id="3" creationId="{00C74625-64E5-0E07-111D-02A7952177E8}"/>
          </ac:picMkLst>
        </pc:picChg>
        <pc:picChg chg="del">
          <ac:chgData name="Chad Jones" userId="7c84a875-d7f2-4093-9114-0000aaf97a5f" providerId="ADAL" clId="{7CD34DF4-4342-4E15-AD22-CD1F9693911F}" dt="2024-04-15T22:19:25.223" v="754" actId="478"/>
          <ac:picMkLst>
            <pc:docMk/>
            <pc:sldMk cId="4289816961" sldId="306"/>
            <ac:picMk id="4" creationId="{5C48084C-3270-C7E3-FC72-C82EDC8B8021}"/>
          </ac:picMkLst>
        </pc:picChg>
        <pc:picChg chg="add mod">
          <ac:chgData name="Chad Jones" userId="7c84a875-d7f2-4093-9114-0000aaf97a5f" providerId="ADAL" clId="{7CD34DF4-4342-4E15-AD22-CD1F9693911F}" dt="2024-04-15T22:20:55.725" v="776" actId="1037"/>
          <ac:picMkLst>
            <pc:docMk/>
            <pc:sldMk cId="4289816961" sldId="306"/>
            <ac:picMk id="6" creationId="{C938577A-DEEC-09DA-E4BB-1472D3688413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2:23:19.463" v="802" actId="1037"/>
        <pc:sldMkLst>
          <pc:docMk/>
          <pc:sldMk cId="3453695755" sldId="307"/>
        </pc:sldMkLst>
        <pc:spChg chg="del">
          <ac:chgData name="Chad Jones" userId="7c84a875-d7f2-4093-9114-0000aaf97a5f" providerId="ADAL" clId="{7CD34DF4-4342-4E15-AD22-CD1F9693911F}" dt="2024-04-15T22:23:12.412" v="791" actId="26606"/>
          <ac:spMkLst>
            <pc:docMk/>
            <pc:sldMk cId="3453695755" sldId="307"/>
            <ac:spMk id="12297" creationId="{99D1FD2A-2BBA-4B7A-80E4-09314FE251FE}"/>
          </ac:spMkLst>
        </pc:spChg>
        <pc:spChg chg="add">
          <ac:chgData name="Chad Jones" userId="7c84a875-d7f2-4093-9114-0000aaf97a5f" providerId="ADAL" clId="{7CD34DF4-4342-4E15-AD22-CD1F9693911F}" dt="2024-04-15T22:23:12.412" v="791" actId="26606"/>
          <ac:spMkLst>
            <pc:docMk/>
            <pc:sldMk cId="3453695755" sldId="307"/>
            <ac:spMk id="12302" creationId="{80CCAACE-815D-4A79-875A-B7EFC28F7D2B}"/>
          </ac:spMkLst>
        </pc:spChg>
        <pc:picChg chg="del">
          <ac:chgData name="Chad Jones" userId="7c84a875-d7f2-4093-9114-0000aaf97a5f" providerId="ADAL" clId="{7CD34DF4-4342-4E15-AD22-CD1F9693911F}" dt="2024-04-15T22:19:27.386" v="755" actId="478"/>
          <ac:picMkLst>
            <pc:docMk/>
            <pc:sldMk cId="3453695755" sldId="307"/>
            <ac:picMk id="3" creationId="{5A728704-FF8D-2EC9-79BD-14109C75295C}"/>
          </ac:picMkLst>
        </pc:picChg>
        <pc:picChg chg="add mod">
          <ac:chgData name="Chad Jones" userId="7c84a875-d7f2-4093-9114-0000aaf97a5f" providerId="ADAL" clId="{7CD34DF4-4342-4E15-AD22-CD1F9693911F}" dt="2024-04-15T22:23:19.463" v="802" actId="1037"/>
          <ac:picMkLst>
            <pc:docMk/>
            <pc:sldMk cId="3453695755" sldId="307"/>
            <ac:picMk id="4" creationId="{61307380-562F-596C-2EBE-D2E70D7E8C0B}"/>
          </ac:picMkLst>
        </pc:picChg>
        <pc:picChg chg="add del mod">
          <ac:chgData name="Chad Jones" userId="7c84a875-d7f2-4093-9114-0000aaf97a5f" providerId="ADAL" clId="{7CD34DF4-4342-4E15-AD22-CD1F9693911F}" dt="2024-04-15T22:23:08.499" v="790" actId="478"/>
          <ac:picMkLst>
            <pc:docMk/>
            <pc:sldMk cId="3453695755" sldId="307"/>
            <ac:picMk id="6" creationId="{48636A32-665A-051D-0F18-EE8F4D86D7A5}"/>
          </ac:picMkLst>
        </pc:picChg>
        <pc:picChg chg="add mod">
          <ac:chgData name="Chad Jones" userId="7c84a875-d7f2-4093-9114-0000aaf97a5f" providerId="ADAL" clId="{7CD34DF4-4342-4E15-AD22-CD1F9693911F}" dt="2024-04-15T22:23:16.093" v="797" actId="1038"/>
          <ac:picMkLst>
            <pc:docMk/>
            <pc:sldMk cId="3453695755" sldId="307"/>
            <ac:picMk id="8" creationId="{9CFA097D-5518-A4BB-D55A-8DCF496F5456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2:19:44.693" v="759" actId="21"/>
        <pc:sldMkLst>
          <pc:docMk/>
          <pc:sldMk cId="3165796181" sldId="310"/>
        </pc:sldMkLst>
        <pc:spChg chg="del">
          <ac:chgData name="Chad Jones" userId="7c84a875-d7f2-4093-9114-0000aaf97a5f" providerId="ADAL" clId="{7CD34DF4-4342-4E15-AD22-CD1F9693911F}" dt="2024-04-15T22:18:57.376" v="742" actId="26606"/>
          <ac:spMkLst>
            <pc:docMk/>
            <pc:sldMk cId="3165796181" sldId="310"/>
            <ac:spMk id="13325" creationId="{F101B3CC-B49F-4CE0-B198-228D1D4285B1}"/>
          </ac:spMkLst>
        </pc:spChg>
        <pc:spChg chg="add">
          <ac:chgData name="Chad Jones" userId="7c84a875-d7f2-4093-9114-0000aaf97a5f" providerId="ADAL" clId="{7CD34DF4-4342-4E15-AD22-CD1F9693911F}" dt="2024-04-15T22:18:57.376" v="742" actId="26606"/>
          <ac:spMkLst>
            <pc:docMk/>
            <pc:sldMk cId="3165796181" sldId="310"/>
            <ac:spMk id="13330" creationId="{80CCAACE-815D-4A79-875A-B7EFC28F7D2B}"/>
          </ac:spMkLst>
        </pc:spChg>
        <pc:picChg chg="del">
          <ac:chgData name="Chad Jones" userId="7c84a875-d7f2-4093-9114-0000aaf97a5f" providerId="ADAL" clId="{7CD34DF4-4342-4E15-AD22-CD1F9693911F}" dt="2024-04-15T22:18:31.755" v="734" actId="478"/>
          <ac:picMkLst>
            <pc:docMk/>
            <pc:sldMk cId="3165796181" sldId="310"/>
            <ac:picMk id="3" creationId="{9CBC3CFC-A8D0-23D9-2C02-C845F7322810}"/>
          </ac:picMkLst>
        </pc:picChg>
        <pc:picChg chg="add mod ord">
          <ac:chgData name="Chad Jones" userId="7c84a875-d7f2-4093-9114-0000aaf97a5f" providerId="ADAL" clId="{7CD34DF4-4342-4E15-AD22-CD1F9693911F}" dt="2024-04-15T22:19:02.498" v="747" actId="1038"/>
          <ac:picMkLst>
            <pc:docMk/>
            <pc:sldMk cId="3165796181" sldId="310"/>
            <ac:picMk id="4" creationId="{B009EB66-F8FE-407A-5C40-061453F9ED56}"/>
          </ac:picMkLst>
        </pc:picChg>
        <pc:picChg chg="add mod">
          <ac:chgData name="Chad Jones" userId="7c84a875-d7f2-4093-9114-0000aaf97a5f" providerId="ADAL" clId="{7CD34DF4-4342-4E15-AD22-CD1F9693911F}" dt="2024-04-15T22:19:06.693" v="753" actId="1037"/>
          <ac:picMkLst>
            <pc:docMk/>
            <pc:sldMk cId="3165796181" sldId="310"/>
            <ac:picMk id="6" creationId="{ABF15F55-4E3E-FCF0-103B-5F093A68AA0E}"/>
          </ac:picMkLst>
        </pc:picChg>
        <pc:picChg chg="add del mod">
          <ac:chgData name="Chad Jones" userId="7c84a875-d7f2-4093-9114-0000aaf97a5f" providerId="ADAL" clId="{7CD34DF4-4342-4E15-AD22-CD1F9693911F}" dt="2024-04-15T22:19:44.693" v="759" actId="21"/>
          <ac:picMkLst>
            <pc:docMk/>
            <pc:sldMk cId="3165796181" sldId="310"/>
            <ac:picMk id="8" creationId="{6983D0CF-6F7D-29C1-5780-3B1AA3455EF8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2:23:53.893" v="810" actId="26606"/>
        <pc:sldMkLst>
          <pc:docMk/>
          <pc:sldMk cId="258088784" sldId="313"/>
        </pc:sldMkLst>
        <pc:spChg chg="del">
          <ac:chgData name="Chad Jones" userId="7c84a875-d7f2-4093-9114-0000aaf97a5f" providerId="ADAL" clId="{7CD34DF4-4342-4E15-AD22-CD1F9693911F}" dt="2024-04-15T22:23:53.893" v="810" actId="26606"/>
          <ac:spMkLst>
            <pc:docMk/>
            <pc:sldMk cId="258088784" sldId="313"/>
            <ac:spMk id="14361" creationId="{11BE3FA7-0D70-4431-814F-D8C40576EA93}"/>
          </ac:spMkLst>
        </pc:spChg>
        <pc:spChg chg="add">
          <ac:chgData name="Chad Jones" userId="7c84a875-d7f2-4093-9114-0000aaf97a5f" providerId="ADAL" clId="{7CD34DF4-4342-4E15-AD22-CD1F9693911F}" dt="2024-04-15T22:23:53.893" v="810" actId="26606"/>
          <ac:spMkLst>
            <pc:docMk/>
            <pc:sldMk cId="258088784" sldId="313"/>
            <ac:spMk id="14366" creationId="{42A4FC2C-047E-45A5-965D-8E1E3BF09BC6}"/>
          </ac:spMkLst>
        </pc:spChg>
        <pc:picChg chg="add del mod">
          <ac:chgData name="Chad Jones" userId="7c84a875-d7f2-4093-9114-0000aaf97a5f" providerId="ADAL" clId="{7CD34DF4-4342-4E15-AD22-CD1F9693911F}" dt="2024-04-15T22:23:51.635" v="808" actId="478"/>
          <ac:picMkLst>
            <pc:docMk/>
            <pc:sldMk cId="258088784" sldId="313"/>
            <ac:picMk id="3" creationId="{33E104D8-72ED-40FF-631B-DFACE92E825A}"/>
          </ac:picMkLst>
        </pc:picChg>
        <pc:picChg chg="del">
          <ac:chgData name="Chad Jones" userId="7c84a875-d7f2-4093-9114-0000aaf97a5f" providerId="ADAL" clId="{7CD34DF4-4342-4E15-AD22-CD1F9693911F}" dt="2024-04-15T22:18:25.865" v="733" actId="478"/>
          <ac:picMkLst>
            <pc:docMk/>
            <pc:sldMk cId="258088784" sldId="313"/>
            <ac:picMk id="4" creationId="{5583C9BD-0037-0D9B-8205-E8951719FAAB}"/>
          </ac:picMkLst>
        </pc:picChg>
        <pc:picChg chg="add mod">
          <ac:chgData name="Chad Jones" userId="7c84a875-d7f2-4093-9114-0000aaf97a5f" providerId="ADAL" clId="{7CD34DF4-4342-4E15-AD22-CD1F9693911F}" dt="2024-04-15T22:23:53.893" v="810" actId="26606"/>
          <ac:picMkLst>
            <pc:docMk/>
            <pc:sldMk cId="258088784" sldId="313"/>
            <ac:picMk id="6" creationId="{55B96A66-BDF1-333E-680A-C989C773D135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2:24:05.579" v="812" actId="27614"/>
        <pc:sldMkLst>
          <pc:docMk/>
          <pc:sldMk cId="3448287153" sldId="316"/>
        </pc:sldMkLst>
        <pc:picChg chg="add mod">
          <ac:chgData name="Chad Jones" userId="7c84a875-d7f2-4093-9114-0000aaf97a5f" providerId="ADAL" clId="{7CD34DF4-4342-4E15-AD22-CD1F9693911F}" dt="2024-04-15T22:24:05.579" v="812" actId="27614"/>
          <ac:picMkLst>
            <pc:docMk/>
            <pc:sldMk cId="3448287153" sldId="316"/>
            <ac:picMk id="3" creationId="{8D1D120F-D349-F9F1-FEE8-9BACFE8B49F9}"/>
          </ac:picMkLst>
        </pc:picChg>
        <pc:picChg chg="del">
          <ac:chgData name="Chad Jones" userId="7c84a875-d7f2-4093-9114-0000aaf97a5f" providerId="ADAL" clId="{7CD34DF4-4342-4E15-AD22-CD1F9693911F}" dt="2024-04-15T22:18:16.488" v="732" actId="478"/>
          <ac:picMkLst>
            <pc:docMk/>
            <pc:sldMk cId="3448287153" sldId="316"/>
            <ac:picMk id="5" creationId="{32E2A58A-34C8-76EE-760F-75EA8FF203A2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1:32:40.872" v="136" actId="6549"/>
        <pc:sldMkLst>
          <pc:docMk/>
          <pc:sldMk cId="3920021441" sldId="326"/>
        </pc:sldMkLst>
        <pc:spChg chg="add mod">
          <ac:chgData name="Chad Jones" userId="7c84a875-d7f2-4093-9114-0000aaf97a5f" providerId="ADAL" clId="{7CD34DF4-4342-4E15-AD22-CD1F9693911F}" dt="2024-04-15T21:32:40.872" v="136" actId="6549"/>
          <ac:spMkLst>
            <pc:docMk/>
            <pc:sldMk cId="3920021441" sldId="326"/>
            <ac:spMk id="15" creationId="{0AB54623-E641-510A-FC3E-C4C6507122AF}"/>
          </ac:spMkLst>
        </pc:spChg>
        <pc:picChg chg="del">
          <ac:chgData name="Chad Jones" userId="7c84a875-d7f2-4093-9114-0000aaf97a5f" providerId="ADAL" clId="{7CD34DF4-4342-4E15-AD22-CD1F9693911F}" dt="2024-04-15T21:31:46.011" v="110" actId="478"/>
          <ac:picMkLst>
            <pc:docMk/>
            <pc:sldMk cId="3920021441" sldId="326"/>
            <ac:picMk id="13" creationId="{4E6ED304-B293-3006-DCCD-A0C9913E55FF}"/>
          </ac:picMkLst>
        </pc:picChg>
        <pc:picChg chg="add mod">
          <ac:chgData name="Chad Jones" userId="7c84a875-d7f2-4093-9114-0000aaf97a5f" providerId="ADAL" clId="{7CD34DF4-4342-4E15-AD22-CD1F9693911F}" dt="2024-04-15T21:32:19.664" v="114" actId="962"/>
          <ac:picMkLst>
            <pc:docMk/>
            <pc:sldMk cId="3920021441" sldId="326"/>
            <ac:picMk id="14" creationId="{A3DE555D-6D01-8331-6A52-95DB38085FCA}"/>
          </ac:picMkLst>
        </pc:picChg>
        <pc:picChg chg="del">
          <ac:chgData name="Chad Jones" userId="7c84a875-d7f2-4093-9114-0000aaf97a5f" providerId="ADAL" clId="{7CD34DF4-4342-4E15-AD22-CD1F9693911F}" dt="2024-04-15T21:31:47.266" v="111" actId="478"/>
          <ac:picMkLst>
            <pc:docMk/>
            <pc:sldMk cId="3920021441" sldId="326"/>
            <ac:picMk id="16" creationId="{6FF0C20E-A2E6-73CC-C4B3-BA27645622BB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1:26:33.935" v="50" actId="1076"/>
        <pc:sldMkLst>
          <pc:docMk/>
          <pc:sldMk cId="3428801313" sldId="327"/>
        </pc:sldMkLst>
        <pc:spChg chg="add mod">
          <ac:chgData name="Chad Jones" userId="7c84a875-d7f2-4093-9114-0000aaf97a5f" providerId="ADAL" clId="{7CD34DF4-4342-4E15-AD22-CD1F9693911F}" dt="2024-04-15T21:26:33.935" v="50" actId="1076"/>
          <ac:spMkLst>
            <pc:docMk/>
            <pc:sldMk cId="3428801313" sldId="327"/>
            <ac:spMk id="15" creationId="{63A41CE6-6018-4B4C-6B6E-3C53C40F91DB}"/>
          </ac:spMkLst>
        </pc:spChg>
        <pc:picChg chg="del">
          <ac:chgData name="Chad Jones" userId="7c84a875-d7f2-4093-9114-0000aaf97a5f" providerId="ADAL" clId="{7CD34DF4-4342-4E15-AD22-CD1F9693911F}" dt="2024-04-15T21:25:02.260" v="16" actId="478"/>
          <ac:picMkLst>
            <pc:docMk/>
            <pc:sldMk cId="3428801313" sldId="327"/>
            <ac:picMk id="13" creationId="{A94CCC6F-CE35-4807-05F7-6EDBD8A4D42E}"/>
          </ac:picMkLst>
        </pc:picChg>
        <pc:picChg chg="add mod">
          <ac:chgData name="Chad Jones" userId="7c84a875-d7f2-4093-9114-0000aaf97a5f" providerId="ADAL" clId="{7CD34DF4-4342-4E15-AD22-CD1F9693911F}" dt="2024-04-15T21:25:49.592" v="19" actId="962"/>
          <ac:picMkLst>
            <pc:docMk/>
            <pc:sldMk cId="3428801313" sldId="327"/>
            <ac:picMk id="14" creationId="{B8349D96-1EAF-8D6E-1408-7142086488E5}"/>
          </ac:picMkLst>
        </pc:picChg>
      </pc:sldChg>
      <pc:sldChg chg="addSp delSp modSp mod ord">
        <pc:chgData name="Chad Jones" userId="7c84a875-d7f2-4093-9114-0000aaf97a5f" providerId="ADAL" clId="{7CD34DF4-4342-4E15-AD22-CD1F9693911F}" dt="2024-04-15T21:49:05.785" v="385"/>
        <pc:sldMkLst>
          <pc:docMk/>
          <pc:sldMk cId="1128361931" sldId="340"/>
        </pc:sldMkLst>
        <pc:spChg chg="del mod">
          <ac:chgData name="Chad Jones" userId="7c84a875-d7f2-4093-9114-0000aaf97a5f" providerId="ADAL" clId="{7CD34DF4-4342-4E15-AD22-CD1F9693911F}" dt="2024-04-15T21:36:06.561" v="163" actId="478"/>
          <ac:spMkLst>
            <pc:docMk/>
            <pc:sldMk cId="1128361931" sldId="340"/>
            <ac:spMk id="7" creationId="{D6F53043-605E-0F1A-A829-1F6D74D2F769}"/>
          </ac:spMkLst>
        </pc:spChg>
        <pc:spChg chg="add del mod">
          <ac:chgData name="Chad Jones" userId="7c84a875-d7f2-4093-9114-0000aaf97a5f" providerId="ADAL" clId="{7CD34DF4-4342-4E15-AD22-CD1F9693911F}" dt="2024-04-15T21:48:54.409" v="383" actId="478"/>
          <ac:spMkLst>
            <pc:docMk/>
            <pc:sldMk cId="1128361931" sldId="340"/>
            <ac:spMk id="18" creationId="{D96EF679-C9FE-E3CF-F984-826D54D5D915}"/>
          </ac:spMkLst>
        </pc:spChg>
        <pc:spChg chg="add mod">
          <ac:chgData name="Chad Jones" userId="7c84a875-d7f2-4093-9114-0000aaf97a5f" providerId="ADAL" clId="{7CD34DF4-4342-4E15-AD22-CD1F9693911F}" dt="2024-04-15T21:48:54.409" v="383" actId="478"/>
          <ac:spMkLst>
            <pc:docMk/>
            <pc:sldMk cId="1128361931" sldId="340"/>
            <ac:spMk id="20" creationId="{41035986-D31F-911E-0828-E599D0FEAA33}"/>
          </ac:spMkLst>
        </pc:spChg>
        <pc:spChg chg="add mod">
          <ac:chgData name="Chad Jones" userId="7c84a875-d7f2-4093-9114-0000aaf97a5f" providerId="ADAL" clId="{7CD34DF4-4342-4E15-AD22-CD1F9693911F}" dt="2024-04-15T21:49:05.785" v="385"/>
          <ac:spMkLst>
            <pc:docMk/>
            <pc:sldMk cId="1128361931" sldId="340"/>
            <ac:spMk id="21" creationId="{3558E7DE-3315-4F76-9C5E-4EFCCA126783}"/>
          </ac:spMkLst>
        </pc:spChg>
        <pc:picChg chg="add del mod">
          <ac:chgData name="Chad Jones" userId="7c84a875-d7f2-4093-9114-0000aaf97a5f" providerId="ADAL" clId="{7CD34DF4-4342-4E15-AD22-CD1F9693911F}" dt="2024-04-15T21:46:57.590" v="357" actId="478"/>
          <ac:picMkLst>
            <pc:docMk/>
            <pc:sldMk cId="1128361931" sldId="340"/>
            <ac:picMk id="13" creationId="{11A4E29E-39C2-C55B-4A08-07C98C16AC29}"/>
          </ac:picMkLst>
        </pc:picChg>
        <pc:picChg chg="del">
          <ac:chgData name="Chad Jones" userId="7c84a875-d7f2-4093-9114-0000aaf97a5f" providerId="ADAL" clId="{7CD34DF4-4342-4E15-AD22-CD1F9693911F}" dt="2024-04-15T21:35:55.722" v="157" actId="478"/>
          <ac:picMkLst>
            <pc:docMk/>
            <pc:sldMk cId="1128361931" sldId="340"/>
            <ac:picMk id="15" creationId="{7B288080-4E5A-43D2-4FC6-000308CEB1BE}"/>
          </ac:picMkLst>
        </pc:picChg>
        <pc:picChg chg="add mod">
          <ac:chgData name="Chad Jones" userId="7c84a875-d7f2-4093-9114-0000aaf97a5f" providerId="ADAL" clId="{7CD34DF4-4342-4E15-AD22-CD1F9693911F}" dt="2024-04-15T21:47:05.723" v="358" actId="1076"/>
          <ac:picMkLst>
            <pc:docMk/>
            <pc:sldMk cId="1128361931" sldId="340"/>
            <ac:picMk id="16" creationId="{3C6438E8-98EE-E371-B94E-05F85C5DB410}"/>
          </ac:picMkLst>
        </pc:picChg>
        <pc:picChg chg="del">
          <ac:chgData name="Chad Jones" userId="7c84a875-d7f2-4093-9114-0000aaf97a5f" providerId="ADAL" clId="{7CD34DF4-4342-4E15-AD22-CD1F9693911F}" dt="2024-04-15T21:35:56.935" v="158" actId="478"/>
          <ac:picMkLst>
            <pc:docMk/>
            <pc:sldMk cId="1128361931" sldId="340"/>
            <ac:picMk id="17" creationId="{A2111CAF-4764-0E41-F2E7-D77BE99DA0A4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2:16:42.715" v="712" actId="26606"/>
        <pc:sldMkLst>
          <pc:docMk/>
          <pc:sldMk cId="3806864935" sldId="352"/>
        </pc:sldMkLst>
        <pc:spChg chg="del">
          <ac:chgData name="Chad Jones" userId="7c84a875-d7f2-4093-9114-0000aaf97a5f" providerId="ADAL" clId="{7CD34DF4-4342-4E15-AD22-CD1F9693911F}" dt="2024-04-15T22:16:42.715" v="712" actId="26606"/>
          <ac:spMkLst>
            <pc:docMk/>
            <pc:sldMk cId="3806864935" sldId="352"/>
            <ac:spMk id="16402" creationId="{82EE872B-3A18-3967-DB75-E63E88884E14}"/>
          </ac:spMkLst>
        </pc:spChg>
        <pc:spChg chg="add">
          <ac:chgData name="Chad Jones" userId="7c84a875-d7f2-4093-9114-0000aaf97a5f" providerId="ADAL" clId="{7CD34DF4-4342-4E15-AD22-CD1F9693911F}" dt="2024-04-15T22:16:42.715" v="712" actId="26606"/>
          <ac:spMkLst>
            <pc:docMk/>
            <pc:sldMk cId="3806864935" sldId="352"/>
            <ac:spMk id="16407" creationId="{42A4FC2C-047E-45A5-965D-8E1E3BF09BC6}"/>
          </ac:spMkLst>
        </pc:spChg>
        <pc:picChg chg="del">
          <ac:chgData name="Chad Jones" userId="7c84a875-d7f2-4093-9114-0000aaf97a5f" providerId="ADAL" clId="{7CD34DF4-4342-4E15-AD22-CD1F9693911F}" dt="2024-04-15T22:16:25.506" v="708" actId="478"/>
          <ac:picMkLst>
            <pc:docMk/>
            <pc:sldMk cId="3806864935" sldId="352"/>
            <ac:picMk id="3" creationId="{13D4FF43-199C-293F-EC2C-1C4081902BC9}"/>
          </ac:picMkLst>
        </pc:picChg>
        <pc:picChg chg="add mod">
          <ac:chgData name="Chad Jones" userId="7c84a875-d7f2-4093-9114-0000aaf97a5f" providerId="ADAL" clId="{7CD34DF4-4342-4E15-AD22-CD1F9693911F}" dt="2024-04-15T22:16:42.715" v="712" actId="26606"/>
          <ac:picMkLst>
            <pc:docMk/>
            <pc:sldMk cId="3806864935" sldId="352"/>
            <ac:picMk id="4" creationId="{51165AC9-DB62-4A02-BABC-084FE9D01272}"/>
          </ac:picMkLst>
        </pc:picChg>
      </pc:sldChg>
      <pc:sldChg chg="addSp delSp modSp mod ord">
        <pc:chgData name="Chad Jones" userId="7c84a875-d7f2-4093-9114-0000aaf97a5f" providerId="ADAL" clId="{7CD34DF4-4342-4E15-AD22-CD1F9693911F}" dt="2024-04-15T22:08:15.898" v="591" actId="20577"/>
        <pc:sldMkLst>
          <pc:docMk/>
          <pc:sldMk cId="2092084115" sldId="354"/>
        </pc:sldMkLst>
        <pc:spChg chg="add mod">
          <ac:chgData name="Chad Jones" userId="7c84a875-d7f2-4093-9114-0000aaf97a5f" providerId="ADAL" clId="{7CD34DF4-4342-4E15-AD22-CD1F9693911F}" dt="2024-04-15T22:08:15.898" v="591" actId="20577"/>
          <ac:spMkLst>
            <pc:docMk/>
            <pc:sldMk cId="2092084115" sldId="354"/>
            <ac:spMk id="5" creationId="{927CA62E-8196-525E-9D30-925183233827}"/>
          </ac:spMkLst>
        </pc:spChg>
        <pc:picChg chg="del">
          <ac:chgData name="Chad Jones" userId="7c84a875-d7f2-4093-9114-0000aaf97a5f" providerId="ADAL" clId="{7CD34DF4-4342-4E15-AD22-CD1F9693911F}" dt="2024-04-15T21:52:30.661" v="396" actId="478"/>
          <ac:picMkLst>
            <pc:docMk/>
            <pc:sldMk cId="2092084115" sldId="354"/>
            <ac:picMk id="3" creationId="{0634B5D5-D20F-BD1F-508D-28FD1A7B489B}"/>
          </ac:picMkLst>
        </pc:picChg>
        <pc:picChg chg="add mod">
          <ac:chgData name="Chad Jones" userId="7c84a875-d7f2-4093-9114-0000aaf97a5f" providerId="ADAL" clId="{7CD34DF4-4342-4E15-AD22-CD1F9693911F}" dt="2024-04-15T21:52:52.500" v="398" actId="27614"/>
          <ac:picMkLst>
            <pc:docMk/>
            <pc:sldMk cId="2092084115" sldId="354"/>
            <ac:picMk id="4" creationId="{CC91B73B-E595-DE02-DF70-0161A715370B}"/>
          </ac:picMkLst>
        </pc:picChg>
      </pc:sldChg>
      <pc:sldChg chg="addSp delSp modSp mod ord">
        <pc:chgData name="Chad Jones" userId="7c84a875-d7f2-4093-9114-0000aaf97a5f" providerId="ADAL" clId="{7CD34DF4-4342-4E15-AD22-CD1F9693911F}" dt="2024-04-15T22:27:58.576" v="830"/>
        <pc:sldMkLst>
          <pc:docMk/>
          <pc:sldMk cId="2966957792" sldId="356"/>
        </pc:sldMkLst>
        <pc:picChg chg="add mod">
          <ac:chgData name="Chad Jones" userId="7c84a875-d7f2-4093-9114-0000aaf97a5f" providerId="ADAL" clId="{7CD34DF4-4342-4E15-AD22-CD1F9693911F}" dt="2024-04-15T21:54:14.094" v="411" actId="962"/>
          <ac:picMkLst>
            <pc:docMk/>
            <pc:sldMk cId="2966957792" sldId="356"/>
            <ac:picMk id="3" creationId="{181128F5-595C-176E-5ACB-EEC642DD9F3D}"/>
          </ac:picMkLst>
        </pc:picChg>
        <pc:picChg chg="del">
          <ac:chgData name="Chad Jones" userId="7c84a875-d7f2-4093-9114-0000aaf97a5f" providerId="ADAL" clId="{7CD34DF4-4342-4E15-AD22-CD1F9693911F}" dt="2024-04-15T21:53:52.094" v="408" actId="478"/>
          <ac:picMkLst>
            <pc:docMk/>
            <pc:sldMk cId="2966957792" sldId="356"/>
            <ac:picMk id="4" creationId="{BCDF7857-0B75-A0C4-F3F6-65F105C7FB0F}"/>
          </ac:picMkLst>
        </pc:picChg>
      </pc:sldChg>
      <pc:sldChg chg="addSp delSp modSp mod ord">
        <pc:chgData name="Chad Jones" userId="7c84a875-d7f2-4093-9114-0000aaf97a5f" providerId="ADAL" clId="{7CD34DF4-4342-4E15-AD22-CD1F9693911F}" dt="2024-04-15T21:57:03.867" v="436" actId="26606"/>
        <pc:sldMkLst>
          <pc:docMk/>
          <pc:sldMk cId="643542092" sldId="357"/>
        </pc:sldMkLst>
        <pc:spChg chg="del">
          <ac:chgData name="Chad Jones" userId="7c84a875-d7f2-4093-9114-0000aaf97a5f" providerId="ADAL" clId="{7CD34DF4-4342-4E15-AD22-CD1F9693911F}" dt="2024-04-15T21:57:03.867" v="436" actId="26606"/>
          <ac:spMkLst>
            <pc:docMk/>
            <pc:sldMk cId="643542092" sldId="357"/>
            <ac:spMk id="28" creationId="{11BE3FA7-0D70-4431-814F-D8C40576EA93}"/>
          </ac:spMkLst>
        </pc:spChg>
        <pc:spChg chg="add">
          <ac:chgData name="Chad Jones" userId="7c84a875-d7f2-4093-9114-0000aaf97a5f" providerId="ADAL" clId="{7CD34DF4-4342-4E15-AD22-CD1F9693911F}" dt="2024-04-15T21:57:03.867" v="436" actId="26606"/>
          <ac:spMkLst>
            <pc:docMk/>
            <pc:sldMk cId="643542092" sldId="357"/>
            <ac:spMk id="33" creationId="{42A4FC2C-047E-45A5-965D-8E1E3BF09BC6}"/>
          </ac:spMkLst>
        </pc:spChg>
        <pc:picChg chg="del">
          <ac:chgData name="Chad Jones" userId="7c84a875-d7f2-4093-9114-0000aaf97a5f" providerId="ADAL" clId="{7CD34DF4-4342-4E15-AD22-CD1F9693911F}" dt="2024-04-15T21:56:06.352" v="423" actId="478"/>
          <ac:picMkLst>
            <pc:docMk/>
            <pc:sldMk cId="643542092" sldId="357"/>
            <ac:picMk id="3" creationId="{240691C0-6149-B39B-6193-A967A1458ECA}"/>
          </ac:picMkLst>
        </pc:picChg>
        <pc:picChg chg="add del mod">
          <ac:chgData name="Chad Jones" userId="7c84a875-d7f2-4093-9114-0000aaf97a5f" providerId="ADAL" clId="{7CD34DF4-4342-4E15-AD22-CD1F9693911F}" dt="2024-04-15T21:56:57.301" v="433" actId="478"/>
          <ac:picMkLst>
            <pc:docMk/>
            <pc:sldMk cId="643542092" sldId="357"/>
            <ac:picMk id="4" creationId="{7BED2E48-15B7-F513-A02B-95D640268A06}"/>
          </ac:picMkLst>
        </pc:picChg>
        <pc:picChg chg="add mod">
          <ac:chgData name="Chad Jones" userId="7c84a875-d7f2-4093-9114-0000aaf97a5f" providerId="ADAL" clId="{7CD34DF4-4342-4E15-AD22-CD1F9693911F}" dt="2024-04-15T21:57:03.867" v="436" actId="26606"/>
          <ac:picMkLst>
            <pc:docMk/>
            <pc:sldMk cId="643542092" sldId="357"/>
            <ac:picMk id="6" creationId="{94ACD8AC-C127-FBC5-0A80-1E18B446F8CA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2:08:23.487" v="598" actId="20577"/>
        <pc:sldMkLst>
          <pc:docMk/>
          <pc:sldMk cId="1625591106" sldId="359"/>
        </pc:sldMkLst>
        <pc:spChg chg="add mod">
          <ac:chgData name="Chad Jones" userId="7c84a875-d7f2-4093-9114-0000aaf97a5f" providerId="ADAL" clId="{7CD34DF4-4342-4E15-AD22-CD1F9693911F}" dt="2024-04-15T22:08:23.487" v="598" actId="20577"/>
          <ac:spMkLst>
            <pc:docMk/>
            <pc:sldMk cId="1625591106" sldId="359"/>
            <ac:spMk id="5" creationId="{AF981897-FA0A-90DD-80FC-3D258C41F4F0}"/>
          </ac:spMkLst>
        </pc:spChg>
        <pc:picChg chg="add mod">
          <ac:chgData name="Chad Jones" userId="7c84a875-d7f2-4093-9114-0000aaf97a5f" providerId="ADAL" clId="{7CD34DF4-4342-4E15-AD22-CD1F9693911F}" dt="2024-04-15T21:54:42.658" v="415" actId="27614"/>
          <ac:picMkLst>
            <pc:docMk/>
            <pc:sldMk cId="1625591106" sldId="359"/>
            <ac:picMk id="3" creationId="{2600C886-EB68-AC24-C36A-9762F0D4A2E5}"/>
          </ac:picMkLst>
        </pc:picChg>
        <pc:picChg chg="del">
          <ac:chgData name="Chad Jones" userId="7c84a875-d7f2-4093-9114-0000aaf97a5f" providerId="ADAL" clId="{7CD34DF4-4342-4E15-AD22-CD1F9693911F}" dt="2024-04-15T21:54:17.393" v="412" actId="478"/>
          <ac:picMkLst>
            <pc:docMk/>
            <pc:sldMk cId="1625591106" sldId="359"/>
            <ac:picMk id="4" creationId="{8BE8FAAF-539A-DF37-1F25-32FB28AB14FB}"/>
          </ac:picMkLst>
        </pc:picChg>
        <pc:picChg chg="del">
          <ac:chgData name="Chad Jones" userId="7c84a875-d7f2-4093-9114-0000aaf97a5f" providerId="ADAL" clId="{7CD34DF4-4342-4E15-AD22-CD1F9693911F}" dt="2024-04-15T21:54:19.004" v="413" actId="478"/>
          <ac:picMkLst>
            <pc:docMk/>
            <pc:sldMk cId="1625591106" sldId="359"/>
            <ac:picMk id="6" creationId="{0175DF38-332C-0D1C-692C-1A63A721B299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2:08:30.861" v="603" actId="20577"/>
        <pc:sldMkLst>
          <pc:docMk/>
          <pc:sldMk cId="2340283469" sldId="360"/>
        </pc:sldMkLst>
        <pc:spChg chg="add mod">
          <ac:chgData name="Chad Jones" userId="7c84a875-d7f2-4093-9114-0000aaf97a5f" providerId="ADAL" clId="{7CD34DF4-4342-4E15-AD22-CD1F9693911F}" dt="2024-04-15T22:08:30.861" v="603" actId="20577"/>
          <ac:spMkLst>
            <pc:docMk/>
            <pc:sldMk cId="2340283469" sldId="360"/>
            <ac:spMk id="5" creationId="{F8D5847E-2A59-AE21-7F81-D665E5D98F60}"/>
          </ac:spMkLst>
        </pc:spChg>
        <pc:picChg chg="del">
          <ac:chgData name="Chad Jones" userId="7c84a875-d7f2-4093-9114-0000aaf97a5f" providerId="ADAL" clId="{7CD34DF4-4342-4E15-AD22-CD1F9693911F}" dt="2024-04-15T21:54:45.005" v="416" actId="478"/>
          <ac:picMkLst>
            <pc:docMk/>
            <pc:sldMk cId="2340283469" sldId="360"/>
            <ac:picMk id="3" creationId="{E6B7235C-5A4E-8498-016B-6B0A471986B0}"/>
          </ac:picMkLst>
        </pc:picChg>
        <pc:picChg chg="add mod">
          <ac:chgData name="Chad Jones" userId="7c84a875-d7f2-4093-9114-0000aaf97a5f" providerId="ADAL" clId="{7CD34DF4-4342-4E15-AD22-CD1F9693911F}" dt="2024-04-15T21:55:33.991" v="420" actId="962"/>
          <ac:picMkLst>
            <pc:docMk/>
            <pc:sldMk cId="2340283469" sldId="360"/>
            <ac:picMk id="4" creationId="{76B99B2F-35AF-05AE-7D12-2770BA9C196A}"/>
          </ac:picMkLst>
        </pc:picChg>
        <pc:picChg chg="del">
          <ac:chgData name="Chad Jones" userId="7c84a875-d7f2-4093-9114-0000aaf97a5f" providerId="ADAL" clId="{7CD34DF4-4342-4E15-AD22-CD1F9693911F}" dt="2024-04-15T21:54:46.533" v="417" actId="478"/>
          <ac:picMkLst>
            <pc:docMk/>
            <pc:sldMk cId="2340283469" sldId="360"/>
            <ac:picMk id="6" creationId="{A6BACFA0-8FC6-E486-0856-91A291763D74}"/>
          </ac:picMkLst>
        </pc:picChg>
      </pc:sldChg>
      <pc:sldChg chg="del">
        <pc:chgData name="Chad Jones" userId="7c84a875-d7f2-4093-9114-0000aaf97a5f" providerId="ADAL" clId="{7CD34DF4-4342-4E15-AD22-CD1F9693911F}" dt="2024-04-15T22:08:36.093" v="604" actId="47"/>
        <pc:sldMkLst>
          <pc:docMk/>
          <pc:sldMk cId="2101260528" sldId="361"/>
        </pc:sldMkLst>
      </pc:sldChg>
      <pc:sldChg chg="addSp delSp modSp mod">
        <pc:chgData name="Chad Jones" userId="7c84a875-d7f2-4093-9114-0000aaf97a5f" providerId="ADAL" clId="{7CD34DF4-4342-4E15-AD22-CD1F9693911F}" dt="2024-04-15T21:53:49.337" v="407" actId="962"/>
        <pc:sldMkLst>
          <pc:docMk/>
          <pc:sldMk cId="4204606075" sldId="364"/>
        </pc:sldMkLst>
        <pc:picChg chg="add mod">
          <ac:chgData name="Chad Jones" userId="7c84a875-d7f2-4093-9114-0000aaf97a5f" providerId="ADAL" clId="{7CD34DF4-4342-4E15-AD22-CD1F9693911F}" dt="2024-04-15T21:53:49.337" v="407" actId="962"/>
          <ac:picMkLst>
            <pc:docMk/>
            <pc:sldMk cId="4204606075" sldId="364"/>
            <ac:picMk id="3" creationId="{8454ACBA-A19F-3BDB-5B8F-0C8872510DEC}"/>
          </ac:picMkLst>
        </pc:picChg>
        <pc:picChg chg="del">
          <ac:chgData name="Chad Jones" userId="7c84a875-d7f2-4093-9114-0000aaf97a5f" providerId="ADAL" clId="{7CD34DF4-4342-4E15-AD22-CD1F9693911F}" dt="2024-04-15T21:53:28.903" v="404" actId="478"/>
          <ac:picMkLst>
            <pc:docMk/>
            <pc:sldMk cId="4204606075" sldId="364"/>
            <ac:picMk id="4" creationId="{B919ADA6-4FB3-77D1-2AC9-D3FFAA7E9370}"/>
          </ac:picMkLst>
        </pc:picChg>
      </pc:sldChg>
      <pc:sldChg chg="addSp delSp modSp del mod">
        <pc:chgData name="Chad Jones" userId="7c84a875-d7f2-4093-9114-0000aaf97a5f" providerId="ADAL" clId="{7CD34DF4-4342-4E15-AD22-CD1F9693911F}" dt="2024-04-15T21:52:55.221" v="399" actId="47"/>
        <pc:sldMkLst>
          <pc:docMk/>
          <pc:sldMk cId="3200950821" sldId="365"/>
        </pc:sldMkLst>
        <pc:picChg chg="add mod">
          <ac:chgData name="Chad Jones" userId="7c84a875-d7f2-4093-9114-0000aaf97a5f" providerId="ADAL" clId="{7CD34DF4-4342-4E15-AD22-CD1F9693911F}" dt="2024-04-15T21:52:18.821" v="395" actId="27614"/>
          <ac:picMkLst>
            <pc:docMk/>
            <pc:sldMk cId="3200950821" sldId="365"/>
            <ac:picMk id="3" creationId="{5CF012BE-573F-8461-C152-8E972D4E71DF}"/>
          </ac:picMkLst>
        </pc:picChg>
        <pc:picChg chg="del">
          <ac:chgData name="Chad Jones" userId="7c84a875-d7f2-4093-9114-0000aaf97a5f" providerId="ADAL" clId="{7CD34DF4-4342-4E15-AD22-CD1F9693911F}" dt="2024-04-15T21:51:53.337" v="393" actId="478"/>
          <ac:picMkLst>
            <pc:docMk/>
            <pc:sldMk cId="3200950821" sldId="365"/>
            <ac:picMk id="6" creationId="{AEB956F5-3C49-E899-C860-18CC7623E5C2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1:27:53.178" v="60" actId="20577"/>
        <pc:sldMkLst>
          <pc:docMk/>
          <pc:sldMk cId="2657934707" sldId="366"/>
        </pc:sldMkLst>
        <pc:spChg chg="add mod">
          <ac:chgData name="Chad Jones" userId="7c84a875-d7f2-4093-9114-0000aaf97a5f" providerId="ADAL" clId="{7CD34DF4-4342-4E15-AD22-CD1F9693911F}" dt="2024-04-15T21:27:53.178" v="60" actId="20577"/>
          <ac:spMkLst>
            <pc:docMk/>
            <pc:sldMk cId="2657934707" sldId="366"/>
            <ac:spMk id="15" creationId="{856E4878-D59B-40FE-6679-633266982811}"/>
          </ac:spMkLst>
        </pc:spChg>
        <pc:picChg chg="del">
          <ac:chgData name="Chad Jones" userId="7c84a875-d7f2-4093-9114-0000aaf97a5f" providerId="ADAL" clId="{7CD34DF4-4342-4E15-AD22-CD1F9693911F}" dt="2024-04-15T21:26:50.537" v="51" actId="478"/>
          <ac:picMkLst>
            <pc:docMk/>
            <pc:sldMk cId="2657934707" sldId="366"/>
            <ac:picMk id="13" creationId="{F6DC980D-B809-A3E7-2DDB-E4A5397450D4}"/>
          </ac:picMkLst>
        </pc:picChg>
        <pc:picChg chg="add mod">
          <ac:chgData name="Chad Jones" userId="7c84a875-d7f2-4093-9114-0000aaf97a5f" providerId="ADAL" clId="{7CD34DF4-4342-4E15-AD22-CD1F9693911F}" dt="2024-04-15T21:27:43.065" v="54" actId="962"/>
          <ac:picMkLst>
            <pc:docMk/>
            <pc:sldMk cId="2657934707" sldId="366"/>
            <ac:picMk id="14" creationId="{7F0DA1CE-F8C8-FB19-393C-1CAF76FAEC63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1:28:40.645" v="66"/>
        <pc:sldMkLst>
          <pc:docMk/>
          <pc:sldMk cId="2752972218" sldId="367"/>
        </pc:sldMkLst>
        <pc:spChg chg="add mod">
          <ac:chgData name="Chad Jones" userId="7c84a875-d7f2-4093-9114-0000aaf97a5f" providerId="ADAL" clId="{7CD34DF4-4342-4E15-AD22-CD1F9693911F}" dt="2024-04-15T21:28:40.645" v="66"/>
          <ac:spMkLst>
            <pc:docMk/>
            <pc:sldMk cId="2752972218" sldId="367"/>
            <ac:spMk id="15" creationId="{40780EF5-8D38-ADA6-8F1B-458CD366A60C}"/>
          </ac:spMkLst>
        </pc:spChg>
        <pc:picChg chg="add mod">
          <ac:chgData name="Chad Jones" userId="7c84a875-d7f2-4093-9114-0000aaf97a5f" providerId="ADAL" clId="{7CD34DF4-4342-4E15-AD22-CD1F9693911F}" dt="2024-04-15T21:28:28.246" v="64" actId="962"/>
          <ac:picMkLst>
            <pc:docMk/>
            <pc:sldMk cId="2752972218" sldId="367"/>
            <ac:picMk id="13" creationId="{6A23EA24-413A-91BD-AA1E-30C0B5B365BF}"/>
          </ac:picMkLst>
        </pc:picChg>
        <pc:picChg chg="del">
          <ac:chgData name="Chad Jones" userId="7c84a875-d7f2-4093-9114-0000aaf97a5f" providerId="ADAL" clId="{7CD34DF4-4342-4E15-AD22-CD1F9693911F}" dt="2024-04-15T21:27:57.798" v="61" actId="478"/>
          <ac:picMkLst>
            <pc:docMk/>
            <pc:sldMk cId="2752972218" sldId="367"/>
            <ac:picMk id="14" creationId="{87122287-A22F-FA14-278C-C91DD4838ED9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1:29:34.048" v="70"/>
        <pc:sldMkLst>
          <pc:docMk/>
          <pc:sldMk cId="1028898331" sldId="368"/>
        </pc:sldMkLst>
        <pc:spChg chg="add mod">
          <ac:chgData name="Chad Jones" userId="7c84a875-d7f2-4093-9114-0000aaf97a5f" providerId="ADAL" clId="{7CD34DF4-4342-4E15-AD22-CD1F9693911F}" dt="2024-04-15T21:29:34.048" v="70"/>
          <ac:spMkLst>
            <pc:docMk/>
            <pc:sldMk cId="1028898331" sldId="368"/>
            <ac:spMk id="15" creationId="{8313AC34-9818-6A5C-05D6-67937DF66903}"/>
          </ac:spMkLst>
        </pc:spChg>
        <pc:picChg chg="del">
          <ac:chgData name="Chad Jones" userId="7c84a875-d7f2-4093-9114-0000aaf97a5f" providerId="ADAL" clId="{7CD34DF4-4342-4E15-AD22-CD1F9693911F}" dt="2024-04-15T21:28:31.317" v="65" actId="478"/>
          <ac:picMkLst>
            <pc:docMk/>
            <pc:sldMk cId="1028898331" sldId="368"/>
            <ac:picMk id="13" creationId="{4A01A022-F626-8891-AD14-082D2CD60FC2}"/>
          </ac:picMkLst>
        </pc:picChg>
        <pc:picChg chg="add mod">
          <ac:chgData name="Chad Jones" userId="7c84a875-d7f2-4093-9114-0000aaf97a5f" providerId="ADAL" clId="{7CD34DF4-4342-4E15-AD22-CD1F9693911F}" dt="2024-04-15T21:29:28.256" v="69" actId="962"/>
          <ac:picMkLst>
            <pc:docMk/>
            <pc:sldMk cId="1028898331" sldId="368"/>
            <ac:picMk id="14" creationId="{4327F9A0-67AC-CF54-3B10-1F8BC9646F87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1:30:43.485" v="94" actId="20577"/>
        <pc:sldMkLst>
          <pc:docMk/>
          <pc:sldMk cId="831871089" sldId="369"/>
        </pc:sldMkLst>
        <pc:spChg chg="add mod">
          <ac:chgData name="Chad Jones" userId="7c84a875-d7f2-4093-9114-0000aaf97a5f" providerId="ADAL" clId="{7CD34DF4-4342-4E15-AD22-CD1F9693911F}" dt="2024-04-15T21:30:43.485" v="94" actId="20577"/>
          <ac:spMkLst>
            <pc:docMk/>
            <pc:sldMk cId="831871089" sldId="369"/>
            <ac:spMk id="15" creationId="{C1165772-F9B0-10A2-482B-4D8524405A9E}"/>
          </ac:spMkLst>
        </pc:spChg>
        <pc:picChg chg="add mod">
          <ac:chgData name="Chad Jones" userId="7c84a875-d7f2-4093-9114-0000aaf97a5f" providerId="ADAL" clId="{7CD34DF4-4342-4E15-AD22-CD1F9693911F}" dt="2024-04-15T21:30:30.940" v="74" actId="962"/>
          <ac:picMkLst>
            <pc:docMk/>
            <pc:sldMk cId="831871089" sldId="369"/>
            <ac:picMk id="13" creationId="{C2D0E6F4-D5A3-1BF8-4A71-5576ACDAF919}"/>
          </ac:picMkLst>
        </pc:picChg>
        <pc:picChg chg="del">
          <ac:chgData name="Chad Jones" userId="7c84a875-d7f2-4093-9114-0000aaf97a5f" providerId="ADAL" clId="{7CD34DF4-4342-4E15-AD22-CD1F9693911F}" dt="2024-04-15T21:29:41.048" v="71" actId="478"/>
          <ac:picMkLst>
            <pc:docMk/>
            <pc:sldMk cId="831871089" sldId="369"/>
            <ac:picMk id="14" creationId="{800FE783-5DDA-0003-377F-77CAD1C5D7F9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1:31:36.884" v="109" actId="20577"/>
        <pc:sldMkLst>
          <pc:docMk/>
          <pc:sldMk cId="1672887480" sldId="370"/>
        </pc:sldMkLst>
        <pc:spChg chg="add mod">
          <ac:chgData name="Chad Jones" userId="7c84a875-d7f2-4093-9114-0000aaf97a5f" providerId="ADAL" clId="{7CD34DF4-4342-4E15-AD22-CD1F9693911F}" dt="2024-04-15T21:31:36.884" v="109" actId="20577"/>
          <ac:spMkLst>
            <pc:docMk/>
            <pc:sldMk cId="1672887480" sldId="370"/>
            <ac:spMk id="15" creationId="{0F10C00F-66BD-70AE-2DFF-F58EF8DEED37}"/>
          </ac:spMkLst>
        </pc:spChg>
        <pc:picChg chg="del">
          <ac:chgData name="Chad Jones" userId="7c84a875-d7f2-4093-9114-0000aaf97a5f" providerId="ADAL" clId="{7CD34DF4-4342-4E15-AD22-CD1F9693911F}" dt="2024-04-15T21:30:45.911" v="95" actId="478"/>
          <ac:picMkLst>
            <pc:docMk/>
            <pc:sldMk cId="1672887480" sldId="370"/>
            <ac:picMk id="13" creationId="{70F05AFF-ECF5-4FAB-F194-B715F86B195A}"/>
          </ac:picMkLst>
        </pc:picChg>
        <pc:picChg chg="add mod">
          <ac:chgData name="Chad Jones" userId="7c84a875-d7f2-4093-9114-0000aaf97a5f" providerId="ADAL" clId="{7CD34DF4-4342-4E15-AD22-CD1F9693911F}" dt="2024-04-15T21:31:13.472" v="98" actId="962"/>
          <ac:picMkLst>
            <pc:docMk/>
            <pc:sldMk cId="1672887480" sldId="370"/>
            <ac:picMk id="14" creationId="{82D1CD8D-D6FB-8D95-C353-FE9E00183178}"/>
          </ac:picMkLst>
        </pc:picChg>
      </pc:sldChg>
      <pc:sldChg chg="addSp delSp modSp del mod">
        <pc:chgData name="Chad Jones" userId="7c84a875-d7f2-4093-9114-0000aaf97a5f" providerId="ADAL" clId="{7CD34DF4-4342-4E15-AD22-CD1F9693911F}" dt="2024-04-15T21:49:18.122" v="386" actId="47"/>
        <pc:sldMkLst>
          <pc:docMk/>
          <pc:sldMk cId="1450556861" sldId="371"/>
        </pc:sldMkLst>
        <pc:picChg chg="del">
          <ac:chgData name="Chad Jones" userId="7c84a875-d7f2-4093-9114-0000aaf97a5f" providerId="ADAL" clId="{7CD34DF4-4342-4E15-AD22-CD1F9693911F}" dt="2024-04-15T21:32:46.116" v="137" actId="478"/>
          <ac:picMkLst>
            <pc:docMk/>
            <pc:sldMk cId="1450556861" sldId="371"/>
            <ac:picMk id="13" creationId="{E1A43C4F-E7C0-28F5-F6B0-994D817E5E7E}"/>
          </ac:picMkLst>
        </pc:picChg>
        <pc:picChg chg="add mod">
          <ac:chgData name="Chad Jones" userId="7c84a875-d7f2-4093-9114-0000aaf97a5f" providerId="ADAL" clId="{7CD34DF4-4342-4E15-AD22-CD1F9693911F}" dt="2024-04-15T21:33:46.304" v="140" actId="962"/>
          <ac:picMkLst>
            <pc:docMk/>
            <pc:sldMk cId="1450556861" sldId="371"/>
            <ac:picMk id="14" creationId="{181C62C2-1D9D-B667-72D8-E39E1FD2E80A}"/>
          </ac:picMkLst>
        </pc:picChg>
      </pc:sldChg>
      <pc:sldChg chg="addSp delSp modSp mod ord">
        <pc:chgData name="Chad Jones" userId="7c84a875-d7f2-4093-9114-0000aaf97a5f" providerId="ADAL" clId="{7CD34DF4-4342-4E15-AD22-CD1F9693911F}" dt="2024-04-15T21:44:23.642" v="292" actId="207"/>
        <pc:sldMkLst>
          <pc:docMk/>
          <pc:sldMk cId="3282659341" sldId="374"/>
        </pc:sldMkLst>
        <pc:spChg chg="add mod">
          <ac:chgData name="Chad Jones" userId="7c84a875-d7f2-4093-9114-0000aaf97a5f" providerId="ADAL" clId="{7CD34DF4-4342-4E15-AD22-CD1F9693911F}" dt="2024-04-15T21:44:23.642" v="292" actId="207"/>
          <ac:spMkLst>
            <pc:docMk/>
            <pc:sldMk cId="3282659341" sldId="374"/>
            <ac:spMk id="21" creationId="{066F1DA2-93E0-9462-ED89-F02DAF35E70E}"/>
          </ac:spMkLst>
        </pc:spChg>
        <pc:picChg chg="del">
          <ac:chgData name="Chad Jones" userId="7c84a875-d7f2-4093-9114-0000aaf97a5f" providerId="ADAL" clId="{7CD34DF4-4342-4E15-AD22-CD1F9693911F}" dt="2024-04-15T21:33:52.033" v="141" actId="478"/>
          <ac:picMkLst>
            <pc:docMk/>
            <pc:sldMk cId="3282659341" sldId="374"/>
            <ac:picMk id="13" creationId="{4D5F2985-6601-FB08-066D-67E2174D5914}"/>
          </ac:picMkLst>
        </pc:picChg>
        <pc:picChg chg="add mod modCrop">
          <ac:chgData name="Chad Jones" userId="7c84a875-d7f2-4093-9114-0000aaf97a5f" providerId="ADAL" clId="{7CD34DF4-4342-4E15-AD22-CD1F9693911F}" dt="2024-04-15T21:43:50.991" v="281" actId="1076"/>
          <ac:picMkLst>
            <pc:docMk/>
            <pc:sldMk cId="3282659341" sldId="374"/>
            <ac:picMk id="14" creationId="{9CF57269-0C24-7F6E-9465-63016F6B296E}"/>
          </ac:picMkLst>
        </pc:picChg>
        <pc:picChg chg="add mod modCrop">
          <ac:chgData name="Chad Jones" userId="7c84a875-d7f2-4093-9114-0000aaf97a5f" providerId="ADAL" clId="{7CD34DF4-4342-4E15-AD22-CD1F9693911F}" dt="2024-04-15T21:43:57.502" v="282" actId="1076"/>
          <ac:picMkLst>
            <pc:docMk/>
            <pc:sldMk cId="3282659341" sldId="374"/>
            <ac:picMk id="16" creationId="{1B8DE1DD-E1D3-FA1B-8A4B-BA516B5B1D46}"/>
          </ac:picMkLst>
        </pc:picChg>
        <pc:picChg chg="add mod modCrop">
          <ac:chgData name="Chad Jones" userId="7c84a875-d7f2-4093-9114-0000aaf97a5f" providerId="ADAL" clId="{7CD34DF4-4342-4E15-AD22-CD1F9693911F}" dt="2024-04-15T21:43:37.547" v="277" actId="1076"/>
          <ac:picMkLst>
            <pc:docMk/>
            <pc:sldMk cId="3282659341" sldId="374"/>
            <ac:picMk id="18" creationId="{A68D6E47-488D-3994-3296-610575409985}"/>
          </ac:picMkLst>
        </pc:picChg>
        <pc:picChg chg="add mod modCrop">
          <ac:chgData name="Chad Jones" userId="7c84a875-d7f2-4093-9114-0000aaf97a5f" providerId="ADAL" clId="{7CD34DF4-4342-4E15-AD22-CD1F9693911F}" dt="2024-04-15T21:43:48.141" v="280" actId="1076"/>
          <ac:picMkLst>
            <pc:docMk/>
            <pc:sldMk cId="3282659341" sldId="374"/>
            <ac:picMk id="20" creationId="{DD95323D-D33B-904B-2AF4-0E024B776F2B}"/>
          </ac:picMkLst>
        </pc:picChg>
      </pc:sldChg>
      <pc:sldChg chg="addSp delSp modSp mod ord">
        <pc:chgData name="Chad Jones" userId="7c84a875-d7f2-4093-9114-0000aaf97a5f" providerId="ADAL" clId="{7CD34DF4-4342-4E15-AD22-CD1F9693911F}" dt="2024-04-15T22:15:27.815" v="699"/>
        <pc:sldMkLst>
          <pc:docMk/>
          <pc:sldMk cId="2906663339" sldId="375"/>
        </pc:sldMkLst>
        <pc:picChg chg="del">
          <ac:chgData name="Chad Jones" userId="7c84a875-d7f2-4093-9114-0000aaf97a5f" providerId="ADAL" clId="{7CD34DF4-4342-4E15-AD22-CD1F9693911F}" dt="2024-04-15T22:11:26.535" v="622" actId="478"/>
          <ac:picMkLst>
            <pc:docMk/>
            <pc:sldMk cId="2906663339" sldId="375"/>
            <ac:picMk id="3" creationId="{29F7611F-8903-AB56-3FC1-5E718174A683}"/>
          </ac:picMkLst>
        </pc:picChg>
        <pc:picChg chg="add mod">
          <ac:chgData name="Chad Jones" userId="7c84a875-d7f2-4093-9114-0000aaf97a5f" providerId="ADAL" clId="{7CD34DF4-4342-4E15-AD22-CD1F9693911F}" dt="2024-04-15T22:13:51.489" v="690" actId="962"/>
          <ac:picMkLst>
            <pc:docMk/>
            <pc:sldMk cId="2906663339" sldId="375"/>
            <ac:picMk id="4" creationId="{95981F7C-25FF-8389-7FC5-EE643BCD655B}"/>
          </ac:picMkLst>
        </pc:picChg>
      </pc:sldChg>
      <pc:sldChg chg="addSp delSp modSp add del mod ord">
        <pc:chgData name="Chad Jones" userId="7c84a875-d7f2-4093-9114-0000aaf97a5f" providerId="ADAL" clId="{7CD34DF4-4342-4E15-AD22-CD1F9693911F}" dt="2024-04-15T22:15:34.235" v="701"/>
        <pc:sldMkLst>
          <pc:docMk/>
          <pc:sldMk cId="2068329668" sldId="376"/>
        </pc:sldMkLst>
        <pc:picChg chg="add del mod">
          <ac:chgData name="Chad Jones" userId="7c84a875-d7f2-4093-9114-0000aaf97a5f" providerId="ADAL" clId="{7CD34DF4-4342-4E15-AD22-CD1F9693911F}" dt="2024-04-15T22:14:49.725" v="694" actId="478"/>
          <ac:picMkLst>
            <pc:docMk/>
            <pc:sldMk cId="2068329668" sldId="376"/>
            <ac:picMk id="3" creationId="{7170C9BD-7709-2270-EC7D-C20D660DD070}"/>
          </ac:picMkLst>
        </pc:picChg>
        <pc:picChg chg="del">
          <ac:chgData name="Chad Jones" userId="7c84a875-d7f2-4093-9114-0000aaf97a5f" providerId="ADAL" clId="{7CD34DF4-4342-4E15-AD22-CD1F9693911F}" dt="2024-04-15T22:11:31.139" v="625" actId="478"/>
          <ac:picMkLst>
            <pc:docMk/>
            <pc:sldMk cId="2068329668" sldId="376"/>
            <ac:picMk id="4" creationId="{DE7E8E8B-6FC3-3E24-F17B-BFAFBE20AE45}"/>
          </ac:picMkLst>
        </pc:picChg>
        <pc:picChg chg="add mod">
          <ac:chgData name="Chad Jones" userId="7c84a875-d7f2-4093-9114-0000aaf97a5f" providerId="ADAL" clId="{7CD34DF4-4342-4E15-AD22-CD1F9693911F}" dt="2024-04-15T22:15:21.232" v="697" actId="962"/>
          <ac:picMkLst>
            <pc:docMk/>
            <pc:sldMk cId="2068329668" sldId="376"/>
            <ac:picMk id="6" creationId="{3B9493DF-3A2B-9A8B-9DCE-708A41AF78A7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2:19:55.039" v="761" actId="26606"/>
        <pc:sldMkLst>
          <pc:docMk/>
          <pc:sldMk cId="1648901816" sldId="377"/>
        </pc:sldMkLst>
        <pc:spChg chg="del">
          <ac:chgData name="Chad Jones" userId="7c84a875-d7f2-4093-9114-0000aaf97a5f" providerId="ADAL" clId="{7CD34DF4-4342-4E15-AD22-CD1F9693911F}" dt="2024-04-15T22:19:55.039" v="761" actId="26606"/>
          <ac:spMkLst>
            <pc:docMk/>
            <pc:sldMk cId="1648901816" sldId="377"/>
            <ac:spMk id="13325" creationId="{F101B3CC-B49F-4CE0-B198-228D1D4285B1}"/>
          </ac:spMkLst>
        </pc:spChg>
        <pc:spChg chg="add">
          <ac:chgData name="Chad Jones" userId="7c84a875-d7f2-4093-9114-0000aaf97a5f" providerId="ADAL" clId="{7CD34DF4-4342-4E15-AD22-CD1F9693911F}" dt="2024-04-15T22:19:55.039" v="761" actId="26606"/>
          <ac:spMkLst>
            <pc:docMk/>
            <pc:sldMk cId="1648901816" sldId="377"/>
            <ac:spMk id="13330" creationId="{42A4FC2C-047E-45A5-965D-8E1E3BF09BC6}"/>
          </ac:spMkLst>
        </pc:spChg>
        <pc:picChg chg="del">
          <ac:chgData name="Chad Jones" userId="7c84a875-d7f2-4093-9114-0000aaf97a5f" providerId="ADAL" clId="{7CD34DF4-4342-4E15-AD22-CD1F9693911F}" dt="2024-04-15T22:18:34.151" v="735" actId="478"/>
          <ac:picMkLst>
            <pc:docMk/>
            <pc:sldMk cId="1648901816" sldId="377"/>
            <ac:picMk id="4" creationId="{5531CBD1-A193-548F-A2E9-E34FB2CA1E7F}"/>
          </ac:picMkLst>
        </pc:picChg>
        <pc:picChg chg="add mod">
          <ac:chgData name="Chad Jones" userId="7c84a875-d7f2-4093-9114-0000aaf97a5f" providerId="ADAL" clId="{7CD34DF4-4342-4E15-AD22-CD1F9693911F}" dt="2024-04-15T22:19:55.039" v="761" actId="26606"/>
          <ac:picMkLst>
            <pc:docMk/>
            <pc:sldMk cId="1648901816" sldId="377"/>
            <ac:picMk id="8" creationId="{6983D0CF-6F7D-29C1-5780-3B1AA3455EF8}"/>
          </ac:picMkLst>
        </pc:picChg>
      </pc:sldChg>
      <pc:sldChg chg="addSp delSp modSp mod">
        <pc:chgData name="Chad Jones" userId="7c84a875-d7f2-4093-9114-0000aaf97a5f" providerId="ADAL" clId="{7CD34DF4-4342-4E15-AD22-CD1F9693911F}" dt="2024-04-15T22:17:01.113" v="717" actId="26606"/>
        <pc:sldMkLst>
          <pc:docMk/>
          <pc:sldMk cId="2749950133" sldId="378"/>
        </pc:sldMkLst>
        <pc:spChg chg="del">
          <ac:chgData name="Chad Jones" userId="7c84a875-d7f2-4093-9114-0000aaf97a5f" providerId="ADAL" clId="{7CD34DF4-4342-4E15-AD22-CD1F9693911F}" dt="2024-04-15T22:17:01.113" v="717" actId="26606"/>
          <ac:spMkLst>
            <pc:docMk/>
            <pc:sldMk cId="2749950133" sldId="378"/>
            <ac:spMk id="16402" creationId="{82EE872B-3A18-3967-DB75-E63E88884E14}"/>
          </ac:spMkLst>
        </pc:spChg>
        <pc:spChg chg="add">
          <ac:chgData name="Chad Jones" userId="7c84a875-d7f2-4093-9114-0000aaf97a5f" providerId="ADAL" clId="{7CD34DF4-4342-4E15-AD22-CD1F9693911F}" dt="2024-04-15T22:17:01.113" v="717" actId="26606"/>
          <ac:spMkLst>
            <pc:docMk/>
            <pc:sldMk cId="2749950133" sldId="378"/>
            <ac:spMk id="16407" creationId="{42A4FC2C-047E-45A5-965D-8E1E3BF09BC6}"/>
          </ac:spMkLst>
        </pc:spChg>
        <pc:picChg chg="add mod">
          <ac:chgData name="Chad Jones" userId="7c84a875-d7f2-4093-9114-0000aaf97a5f" providerId="ADAL" clId="{7CD34DF4-4342-4E15-AD22-CD1F9693911F}" dt="2024-04-15T22:17:01.113" v="717" actId="26606"/>
          <ac:picMkLst>
            <pc:docMk/>
            <pc:sldMk cId="2749950133" sldId="378"/>
            <ac:picMk id="3" creationId="{E18FF12C-F3F5-1896-A638-3422BF4D11EA}"/>
          </ac:picMkLst>
        </pc:picChg>
        <pc:picChg chg="del">
          <ac:chgData name="Chad Jones" userId="7c84a875-d7f2-4093-9114-0000aaf97a5f" providerId="ADAL" clId="{7CD34DF4-4342-4E15-AD22-CD1F9693911F}" dt="2024-04-15T22:16:47.209" v="713" actId="478"/>
          <ac:picMkLst>
            <pc:docMk/>
            <pc:sldMk cId="2749950133" sldId="378"/>
            <ac:picMk id="4" creationId="{E95964F8-5475-D7FA-6A76-07DD08CFEF43}"/>
          </ac:picMkLst>
        </pc:picChg>
      </pc:sldChg>
      <pc:sldChg chg="del">
        <pc:chgData name="Chad Jones" userId="7c84a875-d7f2-4093-9114-0000aaf97a5f" providerId="ADAL" clId="{7CD34DF4-4342-4E15-AD22-CD1F9693911F}" dt="2024-04-15T21:50:50.336" v="387" actId="47"/>
        <pc:sldMkLst>
          <pc:docMk/>
          <pc:sldMk cId="3075520304" sldId="379"/>
        </pc:sldMkLst>
      </pc:sldChg>
      <pc:sldChg chg="del">
        <pc:chgData name="Chad Jones" userId="7c84a875-d7f2-4093-9114-0000aaf97a5f" providerId="ADAL" clId="{7CD34DF4-4342-4E15-AD22-CD1F9693911F}" dt="2024-04-15T21:50:50.336" v="387" actId="47"/>
        <pc:sldMkLst>
          <pc:docMk/>
          <pc:sldMk cId="113691537" sldId="380"/>
        </pc:sldMkLst>
      </pc:sldChg>
      <pc:sldChg chg="addSp delSp modSp add mod ord">
        <pc:chgData name="Chad Jones" userId="7c84a875-d7f2-4093-9114-0000aaf97a5f" providerId="ADAL" clId="{7CD34DF4-4342-4E15-AD22-CD1F9693911F}" dt="2024-04-15T21:49:04.151" v="384"/>
        <pc:sldMkLst>
          <pc:docMk/>
          <pc:sldMk cId="4021022090" sldId="381"/>
        </pc:sldMkLst>
        <pc:spChg chg="add del mod">
          <ac:chgData name="Chad Jones" userId="7c84a875-d7f2-4093-9114-0000aaf97a5f" providerId="ADAL" clId="{7CD34DF4-4342-4E15-AD22-CD1F9693911F}" dt="2024-04-15T21:48:50.705" v="382" actId="478"/>
          <ac:spMkLst>
            <pc:docMk/>
            <pc:sldMk cId="4021022090" sldId="381"/>
            <ac:spMk id="17" creationId="{3C3DF754-DA73-5ECF-4691-4611D3F7C0A4}"/>
          </ac:spMkLst>
        </pc:spChg>
        <pc:spChg chg="add mod">
          <ac:chgData name="Chad Jones" userId="7c84a875-d7f2-4093-9114-0000aaf97a5f" providerId="ADAL" clId="{7CD34DF4-4342-4E15-AD22-CD1F9693911F}" dt="2024-04-15T21:48:50.705" v="382" actId="478"/>
          <ac:spMkLst>
            <pc:docMk/>
            <pc:sldMk cId="4021022090" sldId="381"/>
            <ac:spMk id="19" creationId="{8BD6FF99-6E02-8BC0-FE58-77D8A2A06F9F}"/>
          </ac:spMkLst>
        </pc:spChg>
        <pc:spChg chg="add mod">
          <ac:chgData name="Chad Jones" userId="7c84a875-d7f2-4093-9114-0000aaf97a5f" providerId="ADAL" clId="{7CD34DF4-4342-4E15-AD22-CD1F9693911F}" dt="2024-04-15T21:49:04.151" v="384"/>
          <ac:spMkLst>
            <pc:docMk/>
            <pc:sldMk cId="4021022090" sldId="381"/>
            <ac:spMk id="20" creationId="{700FF1E7-7BAB-DBFE-6522-A027E2DE2C63}"/>
          </ac:spMkLst>
        </pc:spChg>
        <pc:picChg chg="add mod">
          <ac:chgData name="Chad Jones" userId="7c84a875-d7f2-4093-9114-0000aaf97a5f" providerId="ADAL" clId="{7CD34DF4-4342-4E15-AD22-CD1F9693911F}" dt="2024-04-15T21:36:48.487" v="172" actId="27614"/>
          <ac:picMkLst>
            <pc:docMk/>
            <pc:sldMk cId="4021022090" sldId="381"/>
            <ac:picMk id="10" creationId="{93BD5D7F-804D-05BA-7847-F5199BE11CA3}"/>
          </ac:picMkLst>
        </pc:picChg>
        <pc:picChg chg="del">
          <ac:chgData name="Chad Jones" userId="7c84a875-d7f2-4093-9114-0000aaf97a5f" providerId="ADAL" clId="{7CD34DF4-4342-4E15-AD22-CD1F9693911F}" dt="2024-04-15T21:36:43.004" v="169" actId="478"/>
          <ac:picMkLst>
            <pc:docMk/>
            <pc:sldMk cId="4021022090" sldId="381"/>
            <ac:picMk id="13" creationId="{11A4E29E-39C2-C55B-4A08-07C98C16AC29}"/>
          </ac:picMkLst>
        </pc:picChg>
        <pc:picChg chg="add mod">
          <ac:chgData name="Chad Jones" userId="7c84a875-d7f2-4093-9114-0000aaf97a5f" providerId="ADAL" clId="{7CD34DF4-4342-4E15-AD22-CD1F9693911F}" dt="2024-04-15T21:36:59.441" v="175" actId="962"/>
          <ac:picMkLst>
            <pc:docMk/>
            <pc:sldMk cId="4021022090" sldId="381"/>
            <ac:picMk id="15" creationId="{A2911E82-DCBF-E89D-0888-918ECEB6E1CD}"/>
          </ac:picMkLst>
        </pc:picChg>
        <pc:picChg chg="del">
          <ac:chgData name="Chad Jones" userId="7c84a875-d7f2-4093-9114-0000aaf97a5f" providerId="ADAL" clId="{7CD34DF4-4342-4E15-AD22-CD1F9693911F}" dt="2024-04-15T21:36:44.204" v="170" actId="478"/>
          <ac:picMkLst>
            <pc:docMk/>
            <pc:sldMk cId="4021022090" sldId="381"/>
            <ac:picMk id="16" creationId="{3C6438E8-98EE-E371-B94E-05F85C5DB410}"/>
          </ac:picMkLst>
        </pc:picChg>
      </pc:sldChg>
      <pc:sldChg chg="addSp delSp modSp add mod ord">
        <pc:chgData name="Chad Jones" userId="7c84a875-d7f2-4093-9114-0000aaf97a5f" providerId="ADAL" clId="{7CD34DF4-4342-4E15-AD22-CD1F9693911F}" dt="2024-04-15T21:47:30.961" v="361" actId="478"/>
        <pc:sldMkLst>
          <pc:docMk/>
          <pc:sldMk cId="750903538" sldId="382"/>
        </pc:sldMkLst>
        <pc:spChg chg="add mod">
          <ac:chgData name="Chad Jones" userId="7c84a875-d7f2-4093-9114-0000aaf97a5f" providerId="ADAL" clId="{7CD34DF4-4342-4E15-AD22-CD1F9693911F}" dt="2024-04-15T21:46:05.886" v="323"/>
          <ac:spMkLst>
            <pc:docMk/>
            <pc:sldMk cId="750903538" sldId="382"/>
            <ac:spMk id="19" creationId="{D00C2FA7-2A5F-D20B-16CC-957513841B1F}"/>
          </ac:spMkLst>
        </pc:spChg>
        <pc:picChg chg="del">
          <ac:chgData name="Chad Jones" userId="7c84a875-d7f2-4093-9114-0000aaf97a5f" providerId="ADAL" clId="{7CD34DF4-4342-4E15-AD22-CD1F9693911F}" dt="2024-04-15T21:37:11.721" v="178" actId="478"/>
          <ac:picMkLst>
            <pc:docMk/>
            <pc:sldMk cId="750903538" sldId="382"/>
            <ac:picMk id="10" creationId="{93BD5D7F-804D-05BA-7847-F5199BE11CA3}"/>
          </ac:picMkLst>
        </pc:picChg>
        <pc:picChg chg="add del mod">
          <ac:chgData name="Chad Jones" userId="7c84a875-d7f2-4093-9114-0000aaf97a5f" providerId="ADAL" clId="{7CD34DF4-4342-4E15-AD22-CD1F9693911F}" dt="2024-04-15T21:45:34.933" v="301" actId="478"/>
          <ac:picMkLst>
            <pc:docMk/>
            <pc:sldMk cId="750903538" sldId="382"/>
            <ac:picMk id="13" creationId="{57A88AF8-D36E-F424-5DB1-71F8E5F7AA8E}"/>
          </ac:picMkLst>
        </pc:picChg>
        <pc:picChg chg="del">
          <ac:chgData name="Chad Jones" userId="7c84a875-d7f2-4093-9114-0000aaf97a5f" providerId="ADAL" clId="{7CD34DF4-4342-4E15-AD22-CD1F9693911F}" dt="2024-04-15T21:37:10.654" v="177" actId="478"/>
          <ac:picMkLst>
            <pc:docMk/>
            <pc:sldMk cId="750903538" sldId="382"/>
            <ac:picMk id="15" creationId="{A2911E82-DCBF-E89D-0888-918ECEB6E1CD}"/>
          </ac:picMkLst>
        </pc:picChg>
        <pc:picChg chg="add mod">
          <ac:chgData name="Chad Jones" userId="7c84a875-d7f2-4093-9114-0000aaf97a5f" providerId="ADAL" clId="{7CD34DF4-4342-4E15-AD22-CD1F9693911F}" dt="2024-04-15T21:45:48.704" v="321" actId="1035"/>
          <ac:picMkLst>
            <pc:docMk/>
            <pc:sldMk cId="750903538" sldId="382"/>
            <ac:picMk id="16" creationId="{F989E761-DF09-DAE5-6F6C-C40F457B862E}"/>
          </ac:picMkLst>
        </pc:picChg>
        <pc:picChg chg="add del mod">
          <ac:chgData name="Chad Jones" userId="7c84a875-d7f2-4093-9114-0000aaf97a5f" providerId="ADAL" clId="{7CD34DF4-4342-4E15-AD22-CD1F9693911F}" dt="2024-04-15T21:47:30.961" v="361" actId="478"/>
          <ac:picMkLst>
            <pc:docMk/>
            <pc:sldMk cId="750903538" sldId="382"/>
            <ac:picMk id="18" creationId="{5D930C1B-6A90-09B0-EFB0-384660D04B55}"/>
          </ac:picMkLst>
        </pc:picChg>
      </pc:sldChg>
      <pc:sldChg chg="addSp delSp modSp add mod">
        <pc:chgData name="Chad Jones" userId="7c84a875-d7f2-4093-9114-0000aaf97a5f" providerId="ADAL" clId="{7CD34DF4-4342-4E15-AD22-CD1F9693911F}" dt="2024-04-15T21:46:30.226" v="350" actId="1035"/>
        <pc:sldMkLst>
          <pc:docMk/>
          <pc:sldMk cId="4219383558" sldId="383"/>
        </pc:sldMkLst>
        <pc:spChg chg="add mod">
          <ac:chgData name="Chad Jones" userId="7c84a875-d7f2-4093-9114-0000aaf97a5f" providerId="ADAL" clId="{7CD34DF4-4342-4E15-AD22-CD1F9693911F}" dt="2024-04-15T21:46:08.954" v="324"/>
          <ac:spMkLst>
            <pc:docMk/>
            <pc:sldMk cId="4219383558" sldId="383"/>
            <ac:spMk id="7" creationId="{FAEED159-0957-AC33-B37E-35C183F80BB6}"/>
          </ac:spMkLst>
        </pc:spChg>
        <pc:picChg chg="del">
          <ac:chgData name="Chad Jones" userId="7c84a875-d7f2-4093-9114-0000aaf97a5f" providerId="ADAL" clId="{7CD34DF4-4342-4E15-AD22-CD1F9693911F}" dt="2024-04-15T21:46:10.949" v="325" actId="478"/>
          <ac:picMkLst>
            <pc:docMk/>
            <pc:sldMk cId="4219383558" sldId="383"/>
            <ac:picMk id="16" creationId="{F989E761-DF09-DAE5-6F6C-C40F457B862E}"/>
          </ac:picMkLst>
        </pc:picChg>
        <pc:picChg chg="mod">
          <ac:chgData name="Chad Jones" userId="7c84a875-d7f2-4093-9114-0000aaf97a5f" providerId="ADAL" clId="{7CD34DF4-4342-4E15-AD22-CD1F9693911F}" dt="2024-04-15T21:46:30.226" v="350" actId="1035"/>
          <ac:picMkLst>
            <pc:docMk/>
            <pc:sldMk cId="4219383558" sldId="383"/>
            <ac:picMk id="18" creationId="{5D930C1B-6A90-09B0-EFB0-384660D04B55}"/>
          </ac:picMkLst>
        </pc:picChg>
      </pc:sldChg>
      <pc:sldChg chg="addSp delSp modSp add mod">
        <pc:chgData name="Chad Jones" userId="7c84a875-d7f2-4093-9114-0000aaf97a5f" providerId="ADAL" clId="{7CD34DF4-4342-4E15-AD22-CD1F9693911F}" dt="2024-04-15T21:48:44.906" v="381" actId="20577"/>
        <pc:sldMkLst>
          <pc:docMk/>
          <pc:sldMk cId="3534585751" sldId="384"/>
        </pc:sldMkLst>
        <pc:spChg chg="mod ord">
          <ac:chgData name="Chad Jones" userId="7c84a875-d7f2-4093-9114-0000aaf97a5f" providerId="ADAL" clId="{7CD34DF4-4342-4E15-AD22-CD1F9693911F}" dt="2024-04-15T21:48:44.906" v="381" actId="20577"/>
          <ac:spMkLst>
            <pc:docMk/>
            <pc:sldMk cId="3534585751" sldId="384"/>
            <ac:spMk id="17" creationId="{3C3DF754-DA73-5ECF-4691-4611D3F7C0A4}"/>
          </ac:spMkLst>
        </pc:spChg>
        <pc:picChg chg="add mod">
          <ac:chgData name="Chad Jones" userId="7c84a875-d7f2-4093-9114-0000aaf97a5f" providerId="ADAL" clId="{7CD34DF4-4342-4E15-AD22-CD1F9693911F}" dt="2024-04-15T21:48:32.234" v="369" actId="1076"/>
          <ac:picMkLst>
            <pc:docMk/>
            <pc:sldMk cId="3534585751" sldId="384"/>
            <ac:picMk id="13" creationId="{D70125B8-384A-4C73-F6CA-B02DB5AFA80D}"/>
          </ac:picMkLst>
        </pc:picChg>
        <pc:picChg chg="del">
          <ac:chgData name="Chad Jones" userId="7c84a875-d7f2-4093-9114-0000aaf97a5f" providerId="ADAL" clId="{7CD34DF4-4342-4E15-AD22-CD1F9693911F}" dt="2024-04-15T21:47:46.322" v="363" actId="478"/>
          <ac:picMkLst>
            <pc:docMk/>
            <pc:sldMk cId="3534585751" sldId="384"/>
            <ac:picMk id="15" creationId="{A2911E82-DCBF-E89D-0888-918ECEB6E1CD}"/>
          </ac:picMkLst>
        </pc:picChg>
      </pc:sldChg>
      <pc:sldChg chg="addSp delSp modSp add del mod">
        <pc:chgData name="Chad Jones" userId="7c84a875-d7f2-4093-9114-0000aaf97a5f" providerId="ADAL" clId="{7CD34DF4-4342-4E15-AD22-CD1F9693911F}" dt="2024-04-15T22:06:41.076" v="556" actId="47"/>
        <pc:sldMkLst>
          <pc:docMk/>
          <pc:sldMk cId="3459268635" sldId="385"/>
        </pc:sldMkLst>
        <pc:picChg chg="add del mod">
          <ac:chgData name="Chad Jones" userId="7c84a875-d7f2-4093-9114-0000aaf97a5f" providerId="ADAL" clId="{7CD34DF4-4342-4E15-AD22-CD1F9693911F}" dt="2024-04-15T22:02:23.720" v="465" actId="478"/>
          <ac:picMkLst>
            <pc:docMk/>
            <pc:sldMk cId="3459268635" sldId="385"/>
            <ac:picMk id="3" creationId="{9540D794-DD4D-DEC5-A7F7-528045B6268B}"/>
          </ac:picMkLst>
        </pc:picChg>
        <pc:picChg chg="add mod">
          <ac:chgData name="Chad Jones" userId="7c84a875-d7f2-4093-9114-0000aaf97a5f" providerId="ADAL" clId="{7CD34DF4-4342-4E15-AD22-CD1F9693911F}" dt="2024-04-15T22:02:27.364" v="467" actId="27614"/>
          <ac:picMkLst>
            <pc:docMk/>
            <pc:sldMk cId="3459268635" sldId="385"/>
            <ac:picMk id="5" creationId="{841DE68C-45BB-97E4-FDAC-D18B02F5AB11}"/>
          </ac:picMkLst>
        </pc:picChg>
        <pc:picChg chg="add del mod">
          <ac:chgData name="Chad Jones" userId="7c84a875-d7f2-4093-9114-0000aaf97a5f" providerId="ADAL" clId="{7CD34DF4-4342-4E15-AD22-CD1F9693911F}" dt="2024-04-15T22:05:39.534" v="538" actId="478"/>
          <ac:picMkLst>
            <pc:docMk/>
            <pc:sldMk cId="3459268635" sldId="385"/>
            <ac:picMk id="7" creationId="{E8DDD9F2-3828-CAFC-4887-60041D0D72EB}"/>
          </ac:picMkLst>
        </pc:picChg>
        <pc:picChg chg="add del mod">
          <ac:chgData name="Chad Jones" userId="7c84a875-d7f2-4093-9114-0000aaf97a5f" providerId="ADAL" clId="{7CD34DF4-4342-4E15-AD22-CD1F9693911F}" dt="2024-04-15T22:05:40.430" v="539" actId="478"/>
          <ac:picMkLst>
            <pc:docMk/>
            <pc:sldMk cId="3459268635" sldId="385"/>
            <ac:picMk id="9" creationId="{C648BEB6-FC65-737A-B9AE-9DBD80ADC9F5}"/>
          </ac:picMkLst>
        </pc:picChg>
      </pc:sldChg>
      <pc:sldChg chg="addSp delSp modSp add mod">
        <pc:chgData name="Chad Jones" userId="7c84a875-d7f2-4093-9114-0000aaf97a5f" providerId="ADAL" clId="{7CD34DF4-4342-4E15-AD22-CD1F9693911F}" dt="2024-04-15T22:06:29.396" v="555" actId="20577"/>
        <pc:sldMkLst>
          <pc:docMk/>
          <pc:sldMk cId="3692440241" sldId="386"/>
        </pc:sldMkLst>
        <pc:spChg chg="add del mod ord">
          <ac:chgData name="Chad Jones" userId="7c84a875-d7f2-4093-9114-0000aaf97a5f" providerId="ADAL" clId="{7CD34DF4-4342-4E15-AD22-CD1F9693911F}" dt="2024-04-15T22:06:10.120" v="542" actId="478"/>
          <ac:spMkLst>
            <pc:docMk/>
            <pc:sldMk cId="3692440241" sldId="386"/>
            <ac:spMk id="6" creationId="{2AC02C11-8270-2F94-0BBC-06E15F181462}"/>
          </ac:spMkLst>
        </pc:spChg>
        <pc:spChg chg="add mod">
          <ac:chgData name="Chad Jones" userId="7c84a875-d7f2-4093-9114-0000aaf97a5f" providerId="ADAL" clId="{7CD34DF4-4342-4E15-AD22-CD1F9693911F}" dt="2024-04-15T22:06:10.120" v="542" actId="478"/>
          <ac:spMkLst>
            <pc:docMk/>
            <pc:sldMk cId="3692440241" sldId="386"/>
            <ac:spMk id="9" creationId="{C217D44F-EB4D-E2EE-E495-0E3A894BC9E7}"/>
          </ac:spMkLst>
        </pc:spChg>
        <pc:spChg chg="add mod">
          <ac:chgData name="Chad Jones" userId="7c84a875-d7f2-4093-9114-0000aaf97a5f" providerId="ADAL" clId="{7CD34DF4-4342-4E15-AD22-CD1F9693911F}" dt="2024-04-15T22:06:29.396" v="555" actId="20577"/>
          <ac:spMkLst>
            <pc:docMk/>
            <pc:sldMk cId="3692440241" sldId="386"/>
            <ac:spMk id="10" creationId="{F5EFB2DC-C7FB-1A5C-7241-D33138A8746B}"/>
          </ac:spMkLst>
        </pc:spChg>
        <pc:spChg chg="del">
          <ac:chgData name="Chad Jones" userId="7c84a875-d7f2-4093-9114-0000aaf97a5f" providerId="ADAL" clId="{7CD34DF4-4342-4E15-AD22-CD1F9693911F}" dt="2024-04-15T22:05:01.486" v="529" actId="26606"/>
          <ac:spMkLst>
            <pc:docMk/>
            <pc:sldMk cId="3692440241" sldId="386"/>
            <ac:spMk id="28" creationId="{11BE3FA7-0D70-4431-814F-D8C40576EA93}"/>
          </ac:spMkLst>
        </pc:spChg>
        <pc:spChg chg="add del">
          <ac:chgData name="Chad Jones" userId="7c84a875-d7f2-4093-9114-0000aaf97a5f" providerId="ADAL" clId="{7CD34DF4-4342-4E15-AD22-CD1F9693911F}" dt="2024-04-15T22:06:04.551" v="541" actId="26606"/>
          <ac:spMkLst>
            <pc:docMk/>
            <pc:sldMk cId="3692440241" sldId="386"/>
            <ac:spMk id="33" creationId="{80CCAACE-815D-4A79-875A-B7EFC28F7D2B}"/>
          </ac:spMkLst>
        </pc:spChg>
        <pc:spChg chg="add">
          <ac:chgData name="Chad Jones" userId="7c84a875-d7f2-4093-9114-0000aaf97a5f" providerId="ADAL" clId="{7CD34DF4-4342-4E15-AD22-CD1F9693911F}" dt="2024-04-15T22:06:04.551" v="541" actId="26606"/>
          <ac:spMkLst>
            <pc:docMk/>
            <pc:sldMk cId="3692440241" sldId="386"/>
            <ac:spMk id="38" creationId="{3B47FC9C-2ED3-4100-A4EF-E8CDFEE106C9}"/>
          </ac:spMkLst>
        </pc:spChg>
        <pc:picChg chg="add mod">
          <ac:chgData name="Chad Jones" userId="7c84a875-d7f2-4093-9114-0000aaf97a5f" providerId="ADAL" clId="{7CD34DF4-4342-4E15-AD22-CD1F9693911F}" dt="2024-04-15T22:06:04.551" v="541" actId="26606"/>
          <ac:picMkLst>
            <pc:docMk/>
            <pc:sldMk cId="3692440241" sldId="386"/>
            <ac:picMk id="3" creationId="{3C0C450E-B899-50A2-40C3-591BE6E924BF}"/>
          </ac:picMkLst>
        </pc:picChg>
        <pc:picChg chg="add mod">
          <ac:chgData name="Chad Jones" userId="7c84a875-d7f2-4093-9114-0000aaf97a5f" providerId="ADAL" clId="{7CD34DF4-4342-4E15-AD22-CD1F9693911F}" dt="2024-04-15T22:06:04.551" v="541" actId="26606"/>
          <ac:picMkLst>
            <pc:docMk/>
            <pc:sldMk cId="3692440241" sldId="386"/>
            <ac:picMk id="5" creationId="{1697AE07-CA47-091E-1B47-00F615F8B579}"/>
          </ac:picMkLst>
        </pc:picChg>
        <pc:picChg chg="add mod">
          <ac:chgData name="Chad Jones" userId="7c84a875-d7f2-4093-9114-0000aaf97a5f" providerId="ADAL" clId="{7CD34DF4-4342-4E15-AD22-CD1F9693911F}" dt="2024-04-15T22:06:04.551" v="541" actId="26606"/>
          <ac:picMkLst>
            <pc:docMk/>
            <pc:sldMk cId="3692440241" sldId="386"/>
            <ac:picMk id="7" creationId="{6408E0F9-8347-F7A7-990A-DCC70A5F6518}"/>
          </ac:picMkLst>
        </pc:picChg>
      </pc:sldChg>
      <pc:sldChg chg="addSp delSp modSp add mod">
        <pc:chgData name="Chad Jones" userId="7c84a875-d7f2-4093-9114-0000aaf97a5f" providerId="ADAL" clId="{7CD34DF4-4342-4E15-AD22-CD1F9693911F}" dt="2024-04-15T22:04:52.296" v="528" actId="20577"/>
        <pc:sldMkLst>
          <pc:docMk/>
          <pc:sldMk cId="1663126296" sldId="387"/>
        </pc:sldMkLst>
        <pc:spChg chg="add mod">
          <ac:chgData name="Chad Jones" userId="7c84a875-d7f2-4093-9114-0000aaf97a5f" providerId="ADAL" clId="{7CD34DF4-4342-4E15-AD22-CD1F9693911F}" dt="2024-04-15T22:04:52.296" v="528" actId="20577"/>
          <ac:spMkLst>
            <pc:docMk/>
            <pc:sldMk cId="1663126296" sldId="387"/>
            <ac:spMk id="8" creationId="{A9ED43D3-6649-7ABB-3F6C-AFAB25B5D700}"/>
          </ac:spMkLst>
        </pc:spChg>
        <pc:spChg chg="del">
          <ac:chgData name="Chad Jones" userId="7c84a875-d7f2-4093-9114-0000aaf97a5f" providerId="ADAL" clId="{7CD34DF4-4342-4E15-AD22-CD1F9693911F}" dt="2024-04-15T22:04:35.172" v="502" actId="26606"/>
          <ac:spMkLst>
            <pc:docMk/>
            <pc:sldMk cId="1663126296" sldId="387"/>
            <ac:spMk id="28" creationId="{11BE3FA7-0D70-4431-814F-D8C40576EA93}"/>
          </ac:spMkLst>
        </pc:spChg>
        <pc:spChg chg="add">
          <ac:chgData name="Chad Jones" userId="7c84a875-d7f2-4093-9114-0000aaf97a5f" providerId="ADAL" clId="{7CD34DF4-4342-4E15-AD22-CD1F9693911F}" dt="2024-04-15T22:04:35.172" v="502" actId="26606"/>
          <ac:spMkLst>
            <pc:docMk/>
            <pc:sldMk cId="1663126296" sldId="387"/>
            <ac:spMk id="33" creationId="{4F7B9026-36AD-42E4-B172-8D68F3A339B4}"/>
          </ac:spMkLst>
        </pc:spChg>
        <pc:picChg chg="add mod ord">
          <ac:chgData name="Chad Jones" userId="7c84a875-d7f2-4093-9114-0000aaf97a5f" providerId="ADAL" clId="{7CD34DF4-4342-4E15-AD22-CD1F9693911F}" dt="2024-04-15T22:04:35.172" v="502" actId="26606"/>
          <ac:picMkLst>
            <pc:docMk/>
            <pc:sldMk cId="1663126296" sldId="387"/>
            <ac:picMk id="3" creationId="{ECEA9D33-55D5-EF50-C6D6-98B4B725BE34}"/>
          </ac:picMkLst>
        </pc:picChg>
        <pc:picChg chg="add mod ord">
          <ac:chgData name="Chad Jones" userId="7c84a875-d7f2-4093-9114-0000aaf97a5f" providerId="ADAL" clId="{7CD34DF4-4342-4E15-AD22-CD1F9693911F}" dt="2024-04-15T22:04:35.172" v="502" actId="26606"/>
          <ac:picMkLst>
            <pc:docMk/>
            <pc:sldMk cId="1663126296" sldId="387"/>
            <ac:picMk id="5" creationId="{9496B327-96AA-5545-F876-97CC8C4EF784}"/>
          </ac:picMkLst>
        </pc:picChg>
        <pc:picChg chg="add mod">
          <ac:chgData name="Chad Jones" userId="7c84a875-d7f2-4093-9114-0000aaf97a5f" providerId="ADAL" clId="{7CD34DF4-4342-4E15-AD22-CD1F9693911F}" dt="2024-04-15T22:04:35.172" v="502" actId="26606"/>
          <ac:picMkLst>
            <pc:docMk/>
            <pc:sldMk cId="1663126296" sldId="387"/>
            <ac:picMk id="7" creationId="{2C0FC82B-86CF-190B-A69A-6EEB200D9D2F}"/>
          </ac:picMkLst>
        </pc:picChg>
      </pc:sldChg>
      <pc:sldChg chg="addSp delSp modSp add mod">
        <pc:chgData name="Chad Jones" userId="7c84a875-d7f2-4093-9114-0000aaf97a5f" providerId="ADAL" clId="{7CD34DF4-4342-4E15-AD22-CD1F9693911F}" dt="2024-04-15T22:04:26.483" v="501" actId="20577"/>
        <pc:sldMkLst>
          <pc:docMk/>
          <pc:sldMk cId="4228293315" sldId="388"/>
        </pc:sldMkLst>
        <pc:spChg chg="add mod">
          <ac:chgData name="Chad Jones" userId="7c84a875-d7f2-4093-9114-0000aaf97a5f" providerId="ADAL" clId="{7CD34DF4-4342-4E15-AD22-CD1F9693911F}" dt="2024-04-15T22:04:26.483" v="501" actId="20577"/>
          <ac:spMkLst>
            <pc:docMk/>
            <pc:sldMk cId="4228293315" sldId="388"/>
            <ac:spMk id="8" creationId="{33A18406-19D9-30D3-E004-395314979DDB}"/>
          </ac:spMkLst>
        </pc:spChg>
        <pc:spChg chg="del">
          <ac:chgData name="Chad Jones" userId="7c84a875-d7f2-4093-9114-0000aaf97a5f" providerId="ADAL" clId="{7CD34DF4-4342-4E15-AD22-CD1F9693911F}" dt="2024-04-15T22:04:07.712" v="487" actId="26606"/>
          <ac:spMkLst>
            <pc:docMk/>
            <pc:sldMk cId="4228293315" sldId="388"/>
            <ac:spMk id="28" creationId="{11BE3FA7-0D70-4431-814F-D8C40576EA93}"/>
          </ac:spMkLst>
        </pc:spChg>
        <pc:spChg chg="add">
          <ac:chgData name="Chad Jones" userId="7c84a875-d7f2-4093-9114-0000aaf97a5f" providerId="ADAL" clId="{7CD34DF4-4342-4E15-AD22-CD1F9693911F}" dt="2024-04-15T22:04:07.712" v="487" actId="26606"/>
          <ac:spMkLst>
            <pc:docMk/>
            <pc:sldMk cId="4228293315" sldId="388"/>
            <ac:spMk id="33" creationId="{4F7B9026-36AD-42E4-B172-8D68F3A339B4}"/>
          </ac:spMkLst>
        </pc:spChg>
        <pc:picChg chg="add mod">
          <ac:chgData name="Chad Jones" userId="7c84a875-d7f2-4093-9114-0000aaf97a5f" providerId="ADAL" clId="{7CD34DF4-4342-4E15-AD22-CD1F9693911F}" dt="2024-04-15T22:04:07.712" v="487" actId="26606"/>
          <ac:picMkLst>
            <pc:docMk/>
            <pc:sldMk cId="4228293315" sldId="388"/>
            <ac:picMk id="3" creationId="{7269ABB1-D5B8-336C-6178-B269779364EE}"/>
          </ac:picMkLst>
        </pc:picChg>
        <pc:picChg chg="add mod">
          <ac:chgData name="Chad Jones" userId="7c84a875-d7f2-4093-9114-0000aaf97a5f" providerId="ADAL" clId="{7CD34DF4-4342-4E15-AD22-CD1F9693911F}" dt="2024-04-15T22:04:07.712" v="487" actId="26606"/>
          <ac:picMkLst>
            <pc:docMk/>
            <pc:sldMk cId="4228293315" sldId="388"/>
            <ac:picMk id="5" creationId="{AE58538F-E64A-F8EC-B977-C6A1DFF825A8}"/>
          </ac:picMkLst>
        </pc:picChg>
        <pc:picChg chg="add mod ord">
          <ac:chgData name="Chad Jones" userId="7c84a875-d7f2-4093-9114-0000aaf97a5f" providerId="ADAL" clId="{7CD34DF4-4342-4E15-AD22-CD1F9693911F}" dt="2024-04-15T22:04:07.712" v="487" actId="26606"/>
          <ac:picMkLst>
            <pc:docMk/>
            <pc:sldMk cId="4228293315" sldId="388"/>
            <ac:picMk id="7" creationId="{881C7EA6-52DA-8918-0E2D-8232CAFB5C14}"/>
          </ac:picMkLst>
        </pc:picChg>
      </pc:sldChg>
      <pc:sldChg chg="addSp delSp modSp add mod">
        <pc:chgData name="Chad Jones" userId="7c84a875-d7f2-4093-9114-0000aaf97a5f" providerId="ADAL" clId="{7CD34DF4-4342-4E15-AD22-CD1F9693911F}" dt="2024-04-15T22:07:12.133" v="570" actId="20577"/>
        <pc:sldMkLst>
          <pc:docMk/>
          <pc:sldMk cId="2524656391" sldId="389"/>
        </pc:sldMkLst>
        <pc:spChg chg="add mod">
          <ac:chgData name="Chad Jones" userId="7c84a875-d7f2-4093-9114-0000aaf97a5f" providerId="ADAL" clId="{7CD34DF4-4342-4E15-AD22-CD1F9693911F}" dt="2024-04-15T22:07:12.133" v="570" actId="20577"/>
          <ac:spMkLst>
            <pc:docMk/>
            <pc:sldMk cId="2524656391" sldId="389"/>
            <ac:spMk id="4" creationId="{FCED8B85-4313-D367-086C-3720F8468464}"/>
          </ac:spMkLst>
        </pc:spChg>
        <pc:spChg chg="del">
          <ac:chgData name="Chad Jones" userId="7c84a875-d7f2-4093-9114-0000aaf97a5f" providerId="ADAL" clId="{7CD34DF4-4342-4E15-AD22-CD1F9693911F}" dt="2024-04-15T22:06:53.061" v="557" actId="26606"/>
          <ac:spMkLst>
            <pc:docMk/>
            <pc:sldMk cId="2524656391" sldId="389"/>
            <ac:spMk id="28" creationId="{11BE3FA7-0D70-4431-814F-D8C40576EA93}"/>
          </ac:spMkLst>
        </pc:spChg>
        <pc:spChg chg="add">
          <ac:chgData name="Chad Jones" userId="7c84a875-d7f2-4093-9114-0000aaf97a5f" providerId="ADAL" clId="{7CD34DF4-4342-4E15-AD22-CD1F9693911F}" dt="2024-04-15T22:06:53.061" v="557" actId="26606"/>
          <ac:spMkLst>
            <pc:docMk/>
            <pc:sldMk cId="2524656391" sldId="389"/>
            <ac:spMk id="33" creationId="{42A4FC2C-047E-45A5-965D-8E1E3BF09BC6}"/>
          </ac:spMkLst>
        </pc:spChg>
        <pc:picChg chg="add mod">
          <ac:chgData name="Chad Jones" userId="7c84a875-d7f2-4093-9114-0000aaf97a5f" providerId="ADAL" clId="{7CD34DF4-4342-4E15-AD22-CD1F9693911F}" dt="2024-04-15T22:06:53.061" v="557" actId="26606"/>
          <ac:picMkLst>
            <pc:docMk/>
            <pc:sldMk cId="2524656391" sldId="389"/>
            <ac:picMk id="3" creationId="{F6EA3847-D7F5-6654-6B14-6221A279276A}"/>
          </ac:picMkLst>
        </pc:picChg>
        <pc:picChg chg="del">
          <ac:chgData name="Chad Jones" userId="7c84a875-d7f2-4093-9114-0000aaf97a5f" providerId="ADAL" clId="{7CD34DF4-4342-4E15-AD22-CD1F9693911F}" dt="2024-04-15T22:03:24.102" v="478" actId="478"/>
          <ac:picMkLst>
            <pc:docMk/>
            <pc:sldMk cId="2524656391" sldId="389"/>
            <ac:picMk id="5" creationId="{841DE68C-45BB-97E4-FDAC-D18B02F5AB11}"/>
          </ac:picMkLst>
        </pc:picChg>
        <pc:picChg chg="del">
          <ac:chgData name="Chad Jones" userId="7c84a875-d7f2-4093-9114-0000aaf97a5f" providerId="ADAL" clId="{7CD34DF4-4342-4E15-AD22-CD1F9693911F}" dt="2024-04-15T22:03:25.307" v="479" actId="478"/>
          <ac:picMkLst>
            <pc:docMk/>
            <pc:sldMk cId="2524656391" sldId="389"/>
            <ac:picMk id="7" creationId="{E8DDD9F2-3828-CAFC-4887-60041D0D72EB}"/>
          </ac:picMkLst>
        </pc:picChg>
        <pc:picChg chg="del">
          <ac:chgData name="Chad Jones" userId="7c84a875-d7f2-4093-9114-0000aaf97a5f" providerId="ADAL" clId="{7CD34DF4-4342-4E15-AD22-CD1F9693911F}" dt="2024-04-15T22:03:22.802" v="477" actId="478"/>
          <ac:picMkLst>
            <pc:docMk/>
            <pc:sldMk cId="2524656391" sldId="389"/>
            <ac:picMk id="9" creationId="{C648BEB6-FC65-737A-B9AE-9DBD80ADC9F5}"/>
          </ac:picMkLst>
        </pc:picChg>
      </pc:sldChg>
      <pc:sldChg chg="addSp delSp modSp add mod addAnim delAnim">
        <pc:chgData name="Chad Jones" userId="7c84a875-d7f2-4093-9114-0000aaf97a5f" providerId="ADAL" clId="{7CD34DF4-4342-4E15-AD22-CD1F9693911F}" dt="2024-04-15T22:30:27.816" v="843" actId="20577"/>
        <pc:sldMkLst>
          <pc:docMk/>
          <pc:sldMk cId="2047194364" sldId="390"/>
        </pc:sldMkLst>
        <pc:spChg chg="add del mod">
          <ac:chgData name="Chad Jones" userId="7c84a875-d7f2-4093-9114-0000aaf97a5f" providerId="ADAL" clId="{7CD34DF4-4342-4E15-AD22-CD1F9693911F}" dt="2024-04-15T22:07:47.997" v="580" actId="478"/>
          <ac:spMkLst>
            <pc:docMk/>
            <pc:sldMk cId="2047194364" sldId="390"/>
            <ac:spMk id="5" creationId="{496941B3-E1C6-431A-C238-DB84AE341D1E}"/>
          </ac:spMkLst>
        </pc:spChg>
        <pc:spChg chg="add mod">
          <ac:chgData name="Chad Jones" userId="7c84a875-d7f2-4093-9114-0000aaf97a5f" providerId="ADAL" clId="{7CD34DF4-4342-4E15-AD22-CD1F9693911F}" dt="2024-04-15T22:07:47.997" v="580" actId="478"/>
          <ac:spMkLst>
            <pc:docMk/>
            <pc:sldMk cId="2047194364" sldId="390"/>
            <ac:spMk id="7" creationId="{3D3EA834-5EDA-7FA0-C363-56B1779DE08D}"/>
          </ac:spMkLst>
        </pc:spChg>
        <pc:spChg chg="add mod">
          <ac:chgData name="Chad Jones" userId="7c84a875-d7f2-4093-9114-0000aaf97a5f" providerId="ADAL" clId="{7CD34DF4-4342-4E15-AD22-CD1F9693911F}" dt="2024-04-15T22:30:27.816" v="843" actId="20577"/>
          <ac:spMkLst>
            <pc:docMk/>
            <pc:sldMk cId="2047194364" sldId="390"/>
            <ac:spMk id="8" creationId="{22D16D4E-8532-6EA8-EECC-EB4AF8B7C7A4}"/>
          </ac:spMkLst>
        </pc:spChg>
        <pc:spChg chg="del">
          <ac:chgData name="Chad Jones" userId="7c84a875-d7f2-4093-9114-0000aaf97a5f" providerId="ADAL" clId="{7CD34DF4-4342-4E15-AD22-CD1F9693911F}" dt="2024-04-15T22:07:30.829" v="577" actId="26606"/>
          <ac:spMkLst>
            <pc:docMk/>
            <pc:sldMk cId="2047194364" sldId="390"/>
            <ac:spMk id="28" creationId="{11BE3FA7-0D70-4431-814F-D8C40576EA93}"/>
          </ac:spMkLst>
        </pc:spChg>
        <pc:spChg chg="add">
          <ac:chgData name="Chad Jones" userId="7c84a875-d7f2-4093-9114-0000aaf97a5f" providerId="ADAL" clId="{7CD34DF4-4342-4E15-AD22-CD1F9693911F}" dt="2024-04-15T22:07:30.829" v="577" actId="26606"/>
          <ac:spMkLst>
            <pc:docMk/>
            <pc:sldMk cId="2047194364" sldId="390"/>
            <ac:spMk id="33" creationId="{C1DD1A8A-57D5-4A81-AD04-532B043C5611}"/>
          </ac:spMkLst>
        </pc:spChg>
        <pc:spChg chg="add">
          <ac:chgData name="Chad Jones" userId="7c84a875-d7f2-4093-9114-0000aaf97a5f" providerId="ADAL" clId="{7CD34DF4-4342-4E15-AD22-CD1F9693911F}" dt="2024-04-15T22:07:30.829" v="577" actId="26606"/>
          <ac:spMkLst>
            <pc:docMk/>
            <pc:sldMk cId="2047194364" sldId="390"/>
            <ac:spMk id="35" creationId="{007891EC-4501-44ED-A8C8-B11B6DB767AB}"/>
          </ac:spMkLst>
        </pc:spChg>
        <pc:picChg chg="del">
          <ac:chgData name="Chad Jones" userId="7c84a875-d7f2-4093-9114-0000aaf97a5f" providerId="ADAL" clId="{7CD34DF4-4342-4E15-AD22-CD1F9693911F}" dt="2024-04-15T22:03:34.314" v="484" actId="478"/>
          <ac:picMkLst>
            <pc:docMk/>
            <pc:sldMk cId="2047194364" sldId="390"/>
            <ac:picMk id="3" creationId="{F6EA3847-D7F5-6654-6B14-6221A279276A}"/>
          </ac:picMkLst>
        </pc:picChg>
        <pc:picChg chg="add mod">
          <ac:chgData name="Chad Jones" userId="7c84a875-d7f2-4093-9114-0000aaf97a5f" providerId="ADAL" clId="{7CD34DF4-4342-4E15-AD22-CD1F9693911F}" dt="2024-04-15T22:07:30.829" v="577" actId="26606"/>
          <ac:picMkLst>
            <pc:docMk/>
            <pc:sldMk cId="2047194364" sldId="390"/>
            <ac:picMk id="4" creationId="{018EEAEF-2B08-E985-55B4-31C4538721F7}"/>
          </ac:picMkLst>
        </pc:picChg>
      </pc:sldChg>
      <pc:sldChg chg="addSp delSp modSp add mod">
        <pc:chgData name="Chad Jones" userId="7c84a875-d7f2-4093-9114-0000aaf97a5f" providerId="ADAL" clId="{7CD34DF4-4342-4E15-AD22-CD1F9693911F}" dt="2024-04-15T22:10:33.353" v="620" actId="1076"/>
        <pc:sldMkLst>
          <pc:docMk/>
          <pc:sldMk cId="1147464474" sldId="391"/>
        </pc:sldMkLst>
        <pc:spChg chg="del">
          <ac:chgData name="Chad Jones" userId="7c84a875-d7f2-4093-9114-0000aaf97a5f" providerId="ADAL" clId="{7CD34DF4-4342-4E15-AD22-CD1F9693911F}" dt="2024-04-15T22:10:23.594" v="618" actId="478"/>
          <ac:spMkLst>
            <pc:docMk/>
            <pc:sldMk cId="1147464474" sldId="391"/>
            <ac:spMk id="7" creationId="{2D26C30D-DF30-349C-2D57-58335A548DBB}"/>
          </ac:spMkLst>
        </pc:spChg>
        <pc:spChg chg="add mod">
          <ac:chgData name="Chad Jones" userId="7c84a875-d7f2-4093-9114-0000aaf97a5f" providerId="ADAL" clId="{7CD34DF4-4342-4E15-AD22-CD1F9693911F}" dt="2024-04-15T22:10:19.818" v="617"/>
          <ac:spMkLst>
            <pc:docMk/>
            <pc:sldMk cId="1147464474" sldId="391"/>
            <ac:spMk id="18" creationId="{882CE611-52ED-EBD4-14E2-F85DB927DE51}"/>
          </ac:spMkLst>
        </pc:spChg>
        <pc:picChg chg="add mod">
          <ac:chgData name="Chad Jones" userId="7c84a875-d7f2-4093-9114-0000aaf97a5f" providerId="ADAL" clId="{7CD34DF4-4342-4E15-AD22-CD1F9693911F}" dt="2024-04-15T22:10:26.669" v="619" actId="1076"/>
          <ac:picMkLst>
            <pc:docMk/>
            <pc:sldMk cId="1147464474" sldId="391"/>
            <ac:picMk id="13" creationId="{9B8611E3-03A8-4BA4-71BA-FB42F8565001}"/>
          </ac:picMkLst>
        </pc:picChg>
        <pc:picChg chg="del">
          <ac:chgData name="Chad Jones" userId="7c84a875-d7f2-4093-9114-0000aaf97a5f" providerId="ADAL" clId="{7CD34DF4-4342-4E15-AD22-CD1F9693911F}" dt="2024-04-15T22:08:57.617" v="606" actId="478"/>
          <ac:picMkLst>
            <pc:docMk/>
            <pc:sldMk cId="1147464474" sldId="391"/>
            <ac:picMk id="14" creationId="{B8349D96-1EAF-8D6E-1408-7142086488E5}"/>
          </ac:picMkLst>
        </pc:picChg>
        <pc:picChg chg="add mod modCrop">
          <ac:chgData name="Chad Jones" userId="7c84a875-d7f2-4093-9114-0000aaf97a5f" providerId="ADAL" clId="{7CD34DF4-4342-4E15-AD22-CD1F9693911F}" dt="2024-04-15T22:10:33.353" v="620" actId="1076"/>
          <ac:picMkLst>
            <pc:docMk/>
            <pc:sldMk cId="1147464474" sldId="391"/>
            <ac:picMk id="17" creationId="{00AAA923-E846-AE09-A4C0-C187B93CF1DA}"/>
          </ac:picMkLst>
        </pc:picChg>
      </pc:sldChg>
      <pc:sldChg chg="add">
        <pc:chgData name="Chad Jones" userId="7c84a875-d7f2-4093-9114-0000aaf97a5f" providerId="ADAL" clId="{7CD34DF4-4342-4E15-AD22-CD1F9693911F}" dt="2024-04-15T22:15:38.793" v="702" actId="2890"/>
        <pc:sldMkLst>
          <pc:docMk/>
          <pc:sldMk cId="4044126808" sldId="392"/>
        </pc:sldMkLst>
      </pc:sldChg>
      <pc:sldChg chg="add del ord">
        <pc:chgData name="Chad Jones" userId="7c84a875-d7f2-4093-9114-0000aaf97a5f" providerId="ADAL" clId="{7CD34DF4-4342-4E15-AD22-CD1F9693911F}" dt="2024-04-15T22:16:10.169" v="707" actId="47"/>
        <pc:sldMkLst>
          <pc:docMk/>
          <pc:sldMk cId="1495184759" sldId="393"/>
        </pc:sldMkLst>
      </pc:sldChg>
      <pc:sldChg chg="addSp delSp modSp add mod">
        <pc:chgData name="Chad Jones" userId="7c84a875-d7f2-4093-9114-0000aaf97a5f" providerId="ADAL" clId="{7CD34DF4-4342-4E15-AD22-CD1F9693911F}" dt="2024-04-15T22:17:22.065" v="723" actId="26606"/>
        <pc:sldMkLst>
          <pc:docMk/>
          <pc:sldMk cId="3119725395" sldId="393"/>
        </pc:sldMkLst>
        <pc:spChg chg="del">
          <ac:chgData name="Chad Jones" userId="7c84a875-d7f2-4093-9114-0000aaf97a5f" providerId="ADAL" clId="{7CD34DF4-4342-4E15-AD22-CD1F9693911F}" dt="2024-04-15T22:17:22.065" v="723" actId="26606"/>
          <ac:spMkLst>
            <pc:docMk/>
            <pc:sldMk cId="3119725395" sldId="393"/>
            <ac:spMk id="16407" creationId="{42A4FC2C-047E-45A5-965D-8E1E3BF09BC6}"/>
          </ac:spMkLst>
        </pc:spChg>
        <pc:spChg chg="add">
          <ac:chgData name="Chad Jones" userId="7c84a875-d7f2-4093-9114-0000aaf97a5f" providerId="ADAL" clId="{7CD34DF4-4342-4E15-AD22-CD1F9693911F}" dt="2024-04-15T22:17:22.065" v="723" actId="26606"/>
          <ac:spMkLst>
            <pc:docMk/>
            <pc:sldMk cId="3119725395" sldId="393"/>
            <ac:spMk id="16412" creationId="{42A4FC2C-047E-45A5-965D-8E1E3BF09BC6}"/>
          </ac:spMkLst>
        </pc:spChg>
        <pc:picChg chg="del">
          <ac:chgData name="Chad Jones" userId="7c84a875-d7f2-4093-9114-0000aaf97a5f" providerId="ADAL" clId="{7CD34DF4-4342-4E15-AD22-CD1F9693911F}" dt="2024-04-15T22:17:16.957" v="719" actId="478"/>
          <ac:picMkLst>
            <pc:docMk/>
            <pc:sldMk cId="3119725395" sldId="393"/>
            <ac:picMk id="3" creationId="{E18FF12C-F3F5-1896-A638-3422BF4D11EA}"/>
          </ac:picMkLst>
        </pc:picChg>
        <pc:picChg chg="add mod">
          <ac:chgData name="Chad Jones" userId="7c84a875-d7f2-4093-9114-0000aaf97a5f" providerId="ADAL" clId="{7CD34DF4-4342-4E15-AD22-CD1F9693911F}" dt="2024-04-15T22:17:22.065" v="723" actId="26606"/>
          <ac:picMkLst>
            <pc:docMk/>
            <pc:sldMk cId="3119725395" sldId="393"/>
            <ac:picMk id="4" creationId="{DAA4A253-6F2C-7B7A-D99F-39D3358D99F6}"/>
          </ac:picMkLst>
        </pc:picChg>
      </pc:sldChg>
      <pc:sldChg chg="addSp delSp modSp add mod">
        <pc:chgData name="Chad Jones" userId="7c84a875-d7f2-4093-9114-0000aaf97a5f" providerId="ADAL" clId="{7CD34DF4-4342-4E15-AD22-CD1F9693911F}" dt="2024-04-15T22:24:54.811" v="822" actId="26606"/>
        <pc:sldMkLst>
          <pc:docMk/>
          <pc:sldMk cId="1355348207" sldId="394"/>
        </pc:sldMkLst>
        <pc:spChg chg="del">
          <ac:chgData name="Chad Jones" userId="7c84a875-d7f2-4093-9114-0000aaf97a5f" providerId="ADAL" clId="{7CD34DF4-4342-4E15-AD22-CD1F9693911F}" dt="2024-04-15T22:24:36.385" v="817" actId="26606"/>
          <ac:spMkLst>
            <pc:docMk/>
            <pc:sldMk cId="1355348207" sldId="394"/>
            <ac:spMk id="13330" creationId="{42A4FC2C-047E-45A5-965D-8E1E3BF09BC6}"/>
          </ac:spMkLst>
        </pc:spChg>
        <pc:spChg chg="add del">
          <ac:chgData name="Chad Jones" userId="7c84a875-d7f2-4093-9114-0000aaf97a5f" providerId="ADAL" clId="{7CD34DF4-4342-4E15-AD22-CD1F9693911F}" dt="2024-04-15T22:24:54.811" v="822" actId="26606"/>
          <ac:spMkLst>
            <pc:docMk/>
            <pc:sldMk cId="1355348207" sldId="394"/>
            <ac:spMk id="13335" creationId="{42A4FC2C-047E-45A5-965D-8E1E3BF09BC6}"/>
          </ac:spMkLst>
        </pc:spChg>
        <pc:spChg chg="add">
          <ac:chgData name="Chad Jones" userId="7c84a875-d7f2-4093-9114-0000aaf97a5f" providerId="ADAL" clId="{7CD34DF4-4342-4E15-AD22-CD1F9693911F}" dt="2024-04-15T22:24:54.811" v="822" actId="26606"/>
          <ac:spMkLst>
            <pc:docMk/>
            <pc:sldMk cId="1355348207" sldId="394"/>
            <ac:spMk id="13340" creationId="{42A4FC2C-047E-45A5-965D-8E1E3BF09BC6}"/>
          </ac:spMkLst>
        </pc:spChg>
        <pc:picChg chg="add del mod">
          <ac:chgData name="Chad Jones" userId="7c84a875-d7f2-4093-9114-0000aaf97a5f" providerId="ADAL" clId="{7CD34DF4-4342-4E15-AD22-CD1F9693911F}" dt="2024-04-15T22:24:49.896" v="818" actId="478"/>
          <ac:picMkLst>
            <pc:docMk/>
            <pc:sldMk cId="1355348207" sldId="394"/>
            <ac:picMk id="3" creationId="{26DAB438-BB64-4DDD-2484-D93C25CB75E3}"/>
          </ac:picMkLst>
        </pc:picChg>
        <pc:picChg chg="add mod">
          <ac:chgData name="Chad Jones" userId="7c84a875-d7f2-4093-9114-0000aaf97a5f" providerId="ADAL" clId="{7CD34DF4-4342-4E15-AD22-CD1F9693911F}" dt="2024-04-15T22:24:54.811" v="822" actId="26606"/>
          <ac:picMkLst>
            <pc:docMk/>
            <pc:sldMk cId="1355348207" sldId="394"/>
            <ac:picMk id="5" creationId="{B6713FC1-DFCF-E320-5B6B-8E750ADF900B}"/>
          </ac:picMkLst>
        </pc:picChg>
        <pc:picChg chg="del">
          <ac:chgData name="Chad Jones" userId="7c84a875-d7f2-4093-9114-0000aaf97a5f" providerId="ADAL" clId="{7CD34DF4-4342-4E15-AD22-CD1F9693911F}" dt="2024-04-15T22:24:30.990" v="814" actId="478"/>
          <ac:picMkLst>
            <pc:docMk/>
            <pc:sldMk cId="1355348207" sldId="394"/>
            <ac:picMk id="8" creationId="{6983D0CF-6F7D-29C1-5780-3B1AA3455EF8}"/>
          </ac:picMkLst>
        </pc:picChg>
      </pc:sldChg>
      <pc:sldChg chg="addSp delSp modSp add del mod">
        <pc:chgData name="Chad Jones" userId="7c84a875-d7f2-4093-9114-0000aaf97a5f" providerId="ADAL" clId="{7CD34DF4-4342-4E15-AD22-CD1F9693911F}" dt="2024-04-15T22:17:59.541" v="731" actId="2696"/>
        <pc:sldMkLst>
          <pc:docMk/>
          <pc:sldMk cId="2371945841" sldId="394"/>
        </pc:sldMkLst>
        <pc:spChg chg="add del">
          <ac:chgData name="Chad Jones" userId="7c84a875-d7f2-4093-9114-0000aaf97a5f" providerId="ADAL" clId="{7CD34DF4-4342-4E15-AD22-CD1F9693911F}" dt="2024-04-15T22:17:40.299" v="730" actId="26606"/>
          <ac:spMkLst>
            <pc:docMk/>
            <pc:sldMk cId="2371945841" sldId="394"/>
            <ac:spMk id="16412" creationId="{42A4FC2C-047E-45A5-965D-8E1E3BF09BC6}"/>
          </ac:spMkLst>
        </pc:spChg>
        <pc:spChg chg="add del">
          <ac:chgData name="Chad Jones" userId="7c84a875-d7f2-4093-9114-0000aaf97a5f" providerId="ADAL" clId="{7CD34DF4-4342-4E15-AD22-CD1F9693911F}" dt="2024-04-15T22:17:40.299" v="730" actId="26606"/>
          <ac:spMkLst>
            <pc:docMk/>
            <pc:sldMk cId="2371945841" sldId="394"/>
            <ac:spMk id="16417" creationId="{42A4FC2C-047E-45A5-965D-8E1E3BF09BC6}"/>
          </ac:spMkLst>
        </pc:spChg>
        <pc:picChg chg="add mod">
          <ac:chgData name="Chad Jones" userId="7c84a875-d7f2-4093-9114-0000aaf97a5f" providerId="ADAL" clId="{7CD34DF4-4342-4E15-AD22-CD1F9693911F}" dt="2024-04-15T22:17:40.299" v="730" actId="26606"/>
          <ac:picMkLst>
            <pc:docMk/>
            <pc:sldMk cId="2371945841" sldId="394"/>
            <ac:picMk id="3" creationId="{733737BB-5B8F-79BB-D56A-0A3F73713102}"/>
          </ac:picMkLst>
        </pc:picChg>
        <pc:picChg chg="del">
          <ac:chgData name="Chad Jones" userId="7c84a875-d7f2-4093-9114-0000aaf97a5f" providerId="ADAL" clId="{7CD34DF4-4342-4E15-AD22-CD1F9693911F}" dt="2024-04-15T22:17:33.818" v="725" actId="478"/>
          <ac:picMkLst>
            <pc:docMk/>
            <pc:sldMk cId="2371945841" sldId="394"/>
            <ac:picMk id="4" creationId="{DAA4A253-6F2C-7B7A-D99F-39D3358D99F6}"/>
          </ac:picMkLst>
        </pc:picChg>
      </pc:sldChg>
      <pc:sldChg chg="addSp delSp modSp add mod">
        <pc:chgData name="Chad Jones" userId="7c84a875-d7f2-4093-9114-0000aaf97a5f" providerId="ADAL" clId="{7CD34DF4-4342-4E15-AD22-CD1F9693911F}" dt="2024-04-15T22:25:13.700" v="828" actId="26606"/>
        <pc:sldMkLst>
          <pc:docMk/>
          <pc:sldMk cId="32060500" sldId="395"/>
        </pc:sldMkLst>
        <pc:spChg chg="del">
          <ac:chgData name="Chad Jones" userId="7c84a875-d7f2-4093-9114-0000aaf97a5f" providerId="ADAL" clId="{7CD34DF4-4342-4E15-AD22-CD1F9693911F}" dt="2024-04-15T22:25:13.700" v="828" actId="26606"/>
          <ac:spMkLst>
            <pc:docMk/>
            <pc:sldMk cId="32060500" sldId="395"/>
            <ac:spMk id="13340" creationId="{42A4FC2C-047E-45A5-965D-8E1E3BF09BC6}"/>
          </ac:spMkLst>
        </pc:spChg>
        <pc:spChg chg="add">
          <ac:chgData name="Chad Jones" userId="7c84a875-d7f2-4093-9114-0000aaf97a5f" providerId="ADAL" clId="{7CD34DF4-4342-4E15-AD22-CD1F9693911F}" dt="2024-04-15T22:25:13.700" v="828" actId="26606"/>
          <ac:spMkLst>
            <pc:docMk/>
            <pc:sldMk cId="32060500" sldId="395"/>
            <ac:spMk id="13345" creationId="{42A4FC2C-047E-45A5-965D-8E1E3BF09BC6}"/>
          </ac:spMkLst>
        </pc:spChg>
        <pc:picChg chg="add mod">
          <ac:chgData name="Chad Jones" userId="7c84a875-d7f2-4093-9114-0000aaf97a5f" providerId="ADAL" clId="{7CD34DF4-4342-4E15-AD22-CD1F9693911F}" dt="2024-04-15T22:25:13.700" v="828" actId="26606"/>
          <ac:picMkLst>
            <pc:docMk/>
            <pc:sldMk cId="32060500" sldId="395"/>
            <ac:picMk id="3" creationId="{5C18A168-EBF1-19BF-08F4-833E2ED35E5B}"/>
          </ac:picMkLst>
        </pc:picChg>
        <pc:picChg chg="del">
          <ac:chgData name="Chad Jones" userId="7c84a875-d7f2-4093-9114-0000aaf97a5f" providerId="ADAL" clId="{7CD34DF4-4342-4E15-AD22-CD1F9693911F}" dt="2024-04-15T22:25:08.829" v="824" actId="478"/>
          <ac:picMkLst>
            <pc:docMk/>
            <pc:sldMk cId="32060500" sldId="395"/>
            <ac:picMk id="5" creationId="{B6713FC1-DFCF-E320-5B6B-8E750ADF900B}"/>
          </ac:picMkLst>
        </pc:picChg>
      </pc:sldChg>
      <pc:sldChg chg="addSp delSp modSp add mod modAnim">
        <pc:chgData name="Chad Jones" userId="7c84a875-d7f2-4093-9114-0000aaf97a5f" providerId="ADAL" clId="{7CD34DF4-4342-4E15-AD22-CD1F9693911F}" dt="2024-04-15T22:38:29.844" v="847" actId="1076"/>
        <pc:sldMkLst>
          <pc:docMk/>
          <pc:sldMk cId="899355195" sldId="396"/>
        </pc:sldMkLst>
        <pc:picChg chg="add mod">
          <ac:chgData name="Chad Jones" userId="7c84a875-d7f2-4093-9114-0000aaf97a5f" providerId="ADAL" clId="{7CD34DF4-4342-4E15-AD22-CD1F9693911F}" dt="2024-04-15T22:38:29.844" v="847" actId="1076"/>
          <ac:picMkLst>
            <pc:docMk/>
            <pc:sldMk cId="899355195" sldId="396"/>
            <ac:picMk id="2" creationId="{30717884-711F-6A08-0DB4-3AC7DF33A529}"/>
          </ac:picMkLst>
        </pc:picChg>
        <pc:picChg chg="del">
          <ac:chgData name="Chad Jones" userId="7c84a875-d7f2-4093-9114-0000aaf97a5f" providerId="ADAL" clId="{7CD34DF4-4342-4E15-AD22-CD1F9693911F}" dt="2024-04-15T22:38:17.739" v="845" actId="478"/>
          <ac:picMkLst>
            <pc:docMk/>
            <pc:sldMk cId="899355195" sldId="396"/>
            <ac:picMk id="4" creationId="{DAA4A253-6F2C-7B7A-D99F-39D3358D99F6}"/>
          </ac:picMkLst>
        </pc:picChg>
      </pc:sldChg>
      <pc:sldChg chg="addSp delSp modSp add mod modAnim">
        <pc:chgData name="Chad Jones" userId="7c84a875-d7f2-4093-9114-0000aaf97a5f" providerId="ADAL" clId="{7CD34DF4-4342-4E15-AD22-CD1F9693911F}" dt="2024-04-15T22:41:09.101" v="854" actId="14100"/>
        <pc:sldMkLst>
          <pc:docMk/>
          <pc:sldMk cId="3929656580" sldId="397"/>
        </pc:sldMkLst>
        <pc:spChg chg="add del mod">
          <ac:chgData name="Chad Jones" userId="7c84a875-d7f2-4093-9114-0000aaf97a5f" providerId="ADAL" clId="{7CD34DF4-4342-4E15-AD22-CD1F9693911F}" dt="2024-04-15T22:38:58.283" v="851" actId="478"/>
          <ac:spMkLst>
            <pc:docMk/>
            <pc:sldMk cId="3929656580" sldId="397"/>
            <ac:spMk id="3" creationId="{5D6964B2-4C8B-E6A9-ADC9-10A150C9B923}"/>
          </ac:spMkLst>
        </pc:spChg>
        <pc:spChg chg="del">
          <ac:chgData name="Chad Jones" userId="7c84a875-d7f2-4093-9114-0000aaf97a5f" providerId="ADAL" clId="{7CD34DF4-4342-4E15-AD22-CD1F9693911F}" dt="2024-04-15T22:38:54.393" v="849" actId="478"/>
          <ac:spMkLst>
            <pc:docMk/>
            <pc:sldMk cId="3929656580" sldId="397"/>
            <ac:spMk id="5" creationId="{F8D5847E-2A59-AE21-7F81-D665E5D98F60}"/>
          </ac:spMkLst>
        </pc:spChg>
        <pc:picChg chg="del">
          <ac:chgData name="Chad Jones" userId="7c84a875-d7f2-4093-9114-0000aaf97a5f" providerId="ADAL" clId="{7CD34DF4-4342-4E15-AD22-CD1F9693911F}" dt="2024-04-15T22:38:55.820" v="850" actId="478"/>
          <ac:picMkLst>
            <pc:docMk/>
            <pc:sldMk cId="3929656580" sldId="397"/>
            <ac:picMk id="4" creationId="{76B99B2F-35AF-05AE-7D12-2770BA9C196A}"/>
          </ac:picMkLst>
        </pc:picChg>
        <pc:picChg chg="add mod">
          <ac:chgData name="Chad Jones" userId="7c84a875-d7f2-4093-9114-0000aaf97a5f" providerId="ADAL" clId="{7CD34DF4-4342-4E15-AD22-CD1F9693911F}" dt="2024-04-15T22:41:09.101" v="854" actId="14100"/>
          <ac:picMkLst>
            <pc:docMk/>
            <pc:sldMk cId="3929656580" sldId="397"/>
            <ac:picMk id="6" creationId="{A02425EF-BAB4-8146-E351-414135C429A9}"/>
          </ac:picMkLst>
        </pc:picChg>
      </pc:sldChg>
    </pc:docChg>
  </pc:docChgLst>
  <pc:docChgLst>
    <pc:chgData name="Chad Jones" userId="7c84a875-d7f2-4093-9114-0000aaf97a5f" providerId="ADAL" clId="{3436EB51-F53B-485F-B941-0A07D80825AE}"/>
    <pc:docChg chg="modSld">
      <pc:chgData name="Chad Jones" userId="7c84a875-d7f2-4093-9114-0000aaf97a5f" providerId="ADAL" clId="{3436EB51-F53B-485F-B941-0A07D80825AE}" dt="2024-04-15T21:21:08.451" v="9" actId="20577"/>
      <pc:docMkLst>
        <pc:docMk/>
      </pc:docMkLst>
      <pc:sldChg chg="modSp mod">
        <pc:chgData name="Chad Jones" userId="7c84a875-d7f2-4093-9114-0000aaf97a5f" providerId="ADAL" clId="{3436EB51-F53B-485F-B941-0A07D80825AE}" dt="2024-04-15T21:21:08.451" v="9" actId="20577"/>
        <pc:sldMkLst>
          <pc:docMk/>
          <pc:sldMk cId="3444712842" sldId="256"/>
        </pc:sldMkLst>
        <pc:spChg chg="mod">
          <ac:chgData name="Chad Jones" userId="7c84a875-d7f2-4093-9114-0000aaf97a5f" providerId="ADAL" clId="{3436EB51-F53B-485F-B941-0A07D80825AE}" dt="2024-04-15T21:21:08.451" v="9" actId="20577"/>
          <ac:spMkLst>
            <pc:docMk/>
            <pc:sldMk cId="3444712842" sldId="256"/>
            <ac:spMk id="3" creationId="{C46DFE52-5720-7AE3-9A7A-40B520F8F7C2}"/>
          </ac:spMkLst>
        </pc:spChg>
      </pc:sldChg>
    </pc:docChg>
  </pc:docChgLst>
  <pc:docChgLst>
    <pc:chgData name="Chad Jones" userId="7c84a875-d7f2-4093-9114-0000aaf97a5f" providerId="ADAL" clId="{D3648DCB-9CA7-48C5-A6AB-E6DFA0793510}"/>
    <pc:docChg chg="undo custSel addSld delSld modSld sldOrd">
      <pc:chgData name="Chad Jones" userId="7c84a875-d7f2-4093-9114-0000aaf97a5f" providerId="ADAL" clId="{D3648DCB-9CA7-48C5-A6AB-E6DFA0793510}" dt="2024-06-11T19:49:26.140" v="340"/>
      <pc:docMkLst>
        <pc:docMk/>
      </pc:docMkLst>
      <pc:sldChg chg="delSp modSp mod">
        <pc:chgData name="Chad Jones" userId="7c84a875-d7f2-4093-9114-0000aaf97a5f" providerId="ADAL" clId="{D3648DCB-9CA7-48C5-A6AB-E6DFA0793510}" dt="2024-06-11T00:48:11.982" v="7" actId="478"/>
        <pc:sldMkLst>
          <pc:docMk/>
          <pc:sldMk cId="3444712842" sldId="256"/>
        </pc:sldMkLst>
        <pc:spChg chg="mod">
          <ac:chgData name="Chad Jones" userId="7c84a875-d7f2-4093-9114-0000aaf97a5f" providerId="ADAL" clId="{D3648DCB-9CA7-48C5-A6AB-E6DFA0793510}" dt="2024-06-11T00:48:08.055" v="6" actId="20577"/>
          <ac:spMkLst>
            <pc:docMk/>
            <pc:sldMk cId="3444712842" sldId="256"/>
            <ac:spMk id="3" creationId="{C46DFE52-5720-7AE3-9A7A-40B520F8F7C2}"/>
          </ac:spMkLst>
        </pc:spChg>
        <pc:picChg chg="del">
          <ac:chgData name="Chad Jones" userId="7c84a875-d7f2-4093-9114-0000aaf97a5f" providerId="ADAL" clId="{D3648DCB-9CA7-48C5-A6AB-E6DFA0793510}" dt="2024-06-11T00:48:11.982" v="7" actId="478"/>
          <ac:picMkLst>
            <pc:docMk/>
            <pc:sldMk cId="3444712842" sldId="256"/>
            <ac:picMk id="5" creationId="{135082AC-1EB8-3429-B12D-2EA77766C76A}"/>
          </ac:picMkLst>
        </pc:picChg>
      </pc:sldChg>
      <pc:sldChg chg="addSp delSp modSp mod">
        <pc:chgData name="Chad Jones" userId="7c84a875-d7f2-4093-9114-0000aaf97a5f" providerId="ADAL" clId="{D3648DCB-9CA7-48C5-A6AB-E6DFA0793510}" dt="2024-06-11T15:38:41.765" v="194" actId="170"/>
        <pc:sldMkLst>
          <pc:docMk/>
          <pc:sldMk cId="1360178541" sldId="259"/>
        </pc:sldMkLst>
        <pc:picChg chg="del">
          <ac:chgData name="Chad Jones" userId="7c84a875-d7f2-4093-9114-0000aaf97a5f" providerId="ADAL" clId="{D3648DCB-9CA7-48C5-A6AB-E6DFA0793510}" dt="2024-06-11T00:58:07.235" v="8" actId="478"/>
          <ac:picMkLst>
            <pc:docMk/>
            <pc:sldMk cId="1360178541" sldId="259"/>
            <ac:picMk id="4" creationId="{B33B9F43-0F71-87BF-3CBA-2C1F1522A372}"/>
          </ac:picMkLst>
        </pc:picChg>
        <pc:picChg chg="add mod ord">
          <ac:chgData name="Chad Jones" userId="7c84a875-d7f2-4093-9114-0000aaf97a5f" providerId="ADAL" clId="{D3648DCB-9CA7-48C5-A6AB-E6DFA0793510}" dt="2024-06-11T15:38:41.765" v="194" actId="170"/>
          <ac:picMkLst>
            <pc:docMk/>
            <pc:sldMk cId="1360178541" sldId="259"/>
            <ac:picMk id="5" creationId="{56ABE085-595E-BE93-AE68-763114B420B9}"/>
          </ac:picMkLst>
        </pc:picChg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683455067" sldId="276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919772785" sldId="279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1114626818" sldId="280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3572346627" sldId="281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2373962986" sldId="282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51216145" sldId="283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3988728602" sldId="284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3652473793" sldId="285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1950771870" sldId="286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3958338573" sldId="287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2455849138" sldId="288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2585110339" sldId="289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1239645113" sldId="291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1333558096" sldId="292"/>
        </pc:sldMkLst>
      </pc:sldChg>
      <pc:sldChg chg="del">
        <pc:chgData name="Chad Jones" userId="7c84a875-d7f2-4093-9114-0000aaf97a5f" providerId="ADAL" clId="{D3648DCB-9CA7-48C5-A6AB-E6DFA0793510}" dt="2024-06-11T01:26:50.317" v="98" actId="47"/>
        <pc:sldMkLst>
          <pc:docMk/>
          <pc:sldMk cId="2387877235" sldId="293"/>
        </pc:sldMkLst>
      </pc:sldChg>
      <pc:sldChg chg="addSp delSp modSp mod">
        <pc:chgData name="Chad Jones" userId="7c84a875-d7f2-4093-9114-0000aaf97a5f" providerId="ADAL" clId="{D3648DCB-9CA7-48C5-A6AB-E6DFA0793510}" dt="2024-06-11T01:32:06.940" v="125" actId="962"/>
        <pc:sldMkLst>
          <pc:docMk/>
          <pc:sldMk cId="3293691727" sldId="305"/>
        </pc:sldMkLst>
        <pc:spChg chg="del">
          <ac:chgData name="Chad Jones" userId="7c84a875-d7f2-4093-9114-0000aaf97a5f" providerId="ADAL" clId="{D3648DCB-9CA7-48C5-A6AB-E6DFA0793510}" dt="2024-06-11T00:58:54.166" v="22" actId="478"/>
          <ac:spMkLst>
            <pc:docMk/>
            <pc:sldMk cId="3293691727" sldId="305"/>
            <ac:spMk id="10" creationId="{CD41B5EB-B4F8-7812-775D-5A18464AC321}"/>
          </ac:spMkLst>
        </pc:spChg>
        <pc:picChg chg="add mod">
          <ac:chgData name="Chad Jones" userId="7c84a875-d7f2-4093-9114-0000aaf97a5f" providerId="ADAL" clId="{D3648DCB-9CA7-48C5-A6AB-E6DFA0793510}" dt="2024-06-11T01:32:06.940" v="125" actId="962"/>
          <ac:picMkLst>
            <pc:docMk/>
            <pc:sldMk cId="3293691727" sldId="305"/>
            <ac:picMk id="3" creationId="{A4A3323F-2EEE-C2E9-B2B0-75F700166809}"/>
          </ac:picMkLst>
        </pc:picChg>
        <pc:picChg chg="del">
          <ac:chgData name="Chad Jones" userId="7c84a875-d7f2-4093-9114-0000aaf97a5f" providerId="ADAL" clId="{D3648DCB-9CA7-48C5-A6AB-E6DFA0793510}" dt="2024-06-11T00:58:30.756" v="19" actId="478"/>
          <ac:picMkLst>
            <pc:docMk/>
            <pc:sldMk cId="3293691727" sldId="305"/>
            <ac:picMk id="4" creationId="{3EE25D51-20BE-09BA-7688-A9B447620169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11:52.799" v="87" actId="1076"/>
        <pc:sldMkLst>
          <pc:docMk/>
          <pc:sldMk cId="4254678088" sldId="327"/>
        </pc:sldMkLst>
        <pc:spChg chg="mod">
          <ac:chgData name="Chad Jones" userId="7c84a875-d7f2-4093-9114-0000aaf97a5f" providerId="ADAL" clId="{D3648DCB-9CA7-48C5-A6AB-E6DFA0793510}" dt="2024-06-11T01:11:52.799" v="87" actId="1076"/>
          <ac:spMkLst>
            <pc:docMk/>
            <pc:sldMk cId="4254678088" sldId="327"/>
            <ac:spMk id="16" creationId="{B5773DC2-9C14-66E0-4C65-E6A65B3EFA8B}"/>
          </ac:spMkLst>
        </pc:spChg>
        <pc:picChg chg="add mod ord">
          <ac:chgData name="Chad Jones" userId="7c84a875-d7f2-4093-9114-0000aaf97a5f" providerId="ADAL" clId="{D3648DCB-9CA7-48C5-A6AB-E6DFA0793510}" dt="2024-06-11T01:11:43.733" v="86" actId="167"/>
          <ac:picMkLst>
            <pc:docMk/>
            <pc:sldMk cId="4254678088" sldId="327"/>
            <ac:picMk id="13" creationId="{73A76E7E-B625-5139-140D-3B6DDDEDEAE6}"/>
          </ac:picMkLst>
        </pc:picChg>
        <pc:picChg chg="add del">
          <ac:chgData name="Chad Jones" userId="7c84a875-d7f2-4093-9114-0000aaf97a5f" providerId="ADAL" clId="{D3648DCB-9CA7-48C5-A6AB-E6DFA0793510}" dt="2024-06-11T01:11:14.540" v="82" actId="478"/>
          <ac:picMkLst>
            <pc:docMk/>
            <pc:sldMk cId="4254678088" sldId="327"/>
            <ac:picMk id="14" creationId="{E5ED5F53-44B3-F44D-E941-CF1B50F07CEC}"/>
          </ac:picMkLst>
        </pc:picChg>
      </pc:sldChg>
      <pc:sldChg chg="addSp delSp modSp mod">
        <pc:chgData name="Chad Jones" userId="7c84a875-d7f2-4093-9114-0000aaf97a5f" providerId="ADAL" clId="{D3648DCB-9CA7-48C5-A6AB-E6DFA0793510}" dt="2024-06-11T15:51:58.655" v="259" actId="14100"/>
        <pc:sldMkLst>
          <pc:docMk/>
          <pc:sldMk cId="2092084115" sldId="354"/>
        </pc:sldMkLst>
        <pc:spChg chg="add mod">
          <ac:chgData name="Chad Jones" userId="7c84a875-d7f2-4093-9114-0000aaf97a5f" providerId="ADAL" clId="{D3648DCB-9CA7-48C5-A6AB-E6DFA0793510}" dt="2024-06-11T01:00:15.078" v="47" actId="478"/>
          <ac:spMkLst>
            <pc:docMk/>
            <pc:sldMk cId="2092084115" sldId="354"/>
            <ac:spMk id="3" creationId="{6118631C-8884-5FB6-7067-3958A5732F46}"/>
          </ac:spMkLst>
        </pc:spChg>
        <pc:spChg chg="del">
          <ac:chgData name="Chad Jones" userId="7c84a875-d7f2-4093-9114-0000aaf97a5f" providerId="ADAL" clId="{D3648DCB-9CA7-48C5-A6AB-E6DFA0793510}" dt="2024-06-11T01:00:15.078" v="47" actId="478"/>
          <ac:spMkLst>
            <pc:docMk/>
            <pc:sldMk cId="2092084115" sldId="354"/>
            <ac:spMk id="5" creationId="{927CA62E-8196-525E-9D30-925183233827}"/>
          </ac:spMkLst>
        </pc:spChg>
        <pc:picChg chg="del">
          <ac:chgData name="Chad Jones" userId="7c84a875-d7f2-4093-9114-0000aaf97a5f" providerId="ADAL" clId="{D3648DCB-9CA7-48C5-A6AB-E6DFA0793510}" dt="2024-06-11T00:58:17.791" v="13" actId="478"/>
          <ac:picMkLst>
            <pc:docMk/>
            <pc:sldMk cId="2092084115" sldId="354"/>
            <ac:picMk id="4" creationId="{0BAC9EA2-5297-1406-4F93-505A9C26B7D3}"/>
          </ac:picMkLst>
        </pc:picChg>
        <pc:picChg chg="add mod">
          <ac:chgData name="Chad Jones" userId="7c84a875-d7f2-4093-9114-0000aaf97a5f" providerId="ADAL" clId="{D3648DCB-9CA7-48C5-A6AB-E6DFA0793510}" dt="2024-06-11T15:51:58.655" v="259" actId="14100"/>
          <ac:picMkLst>
            <pc:docMk/>
            <pc:sldMk cId="2092084115" sldId="354"/>
            <ac:picMk id="7" creationId="{70B9470F-734D-5E91-2AC8-0673A9E322C3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33:24.040" v="132"/>
        <pc:sldMkLst>
          <pc:docMk/>
          <pc:sldMk cId="1625591106" sldId="359"/>
        </pc:sldMkLst>
        <pc:spChg chg="add del mod">
          <ac:chgData name="Chad Jones" userId="7c84a875-d7f2-4093-9114-0000aaf97a5f" providerId="ADAL" clId="{D3648DCB-9CA7-48C5-A6AB-E6DFA0793510}" dt="2024-06-11T01:27:19.027" v="99" actId="478"/>
          <ac:spMkLst>
            <pc:docMk/>
            <pc:sldMk cId="1625591106" sldId="359"/>
            <ac:spMk id="4" creationId="{9357223A-45D9-6684-01B7-4493ECAB0438}"/>
          </ac:spMkLst>
        </pc:spChg>
        <pc:spChg chg="del">
          <ac:chgData name="Chad Jones" userId="7c84a875-d7f2-4093-9114-0000aaf97a5f" providerId="ADAL" clId="{D3648DCB-9CA7-48C5-A6AB-E6DFA0793510}" dt="2024-06-11T01:00:27.672" v="50" actId="478"/>
          <ac:spMkLst>
            <pc:docMk/>
            <pc:sldMk cId="1625591106" sldId="359"/>
            <ac:spMk id="5" creationId="{AF981897-FA0A-90DD-80FC-3D258C41F4F0}"/>
          </ac:spMkLst>
        </pc:spChg>
        <pc:spChg chg="add mod ord">
          <ac:chgData name="Chad Jones" userId="7c84a875-d7f2-4093-9114-0000aaf97a5f" providerId="ADAL" clId="{D3648DCB-9CA7-48C5-A6AB-E6DFA0793510}" dt="2024-06-11T01:30:25.952" v="116" actId="1076"/>
          <ac:spMkLst>
            <pc:docMk/>
            <pc:sldMk cId="1625591106" sldId="359"/>
            <ac:spMk id="6" creationId="{25CEDE75-F60A-6E90-BEC0-DA779EE856CB}"/>
          </ac:spMkLst>
        </pc:spChg>
        <pc:spChg chg="add mod">
          <ac:chgData name="Chad Jones" userId="7c84a875-d7f2-4093-9114-0000aaf97a5f" providerId="ADAL" clId="{D3648DCB-9CA7-48C5-A6AB-E6DFA0793510}" dt="2024-06-11T01:33:24.040" v="132"/>
          <ac:spMkLst>
            <pc:docMk/>
            <pc:sldMk cId="1625591106" sldId="359"/>
            <ac:spMk id="11" creationId="{25CEDE75-F60A-6E90-BEC0-DA779EE856CB}"/>
          </ac:spMkLst>
        </pc:spChg>
        <pc:picChg chg="del">
          <ac:chgData name="Chad Jones" userId="7c84a875-d7f2-4093-9114-0000aaf97a5f" providerId="ADAL" clId="{D3648DCB-9CA7-48C5-A6AB-E6DFA0793510}" dt="2024-06-11T00:58:22.970" v="16" actId="478"/>
          <ac:picMkLst>
            <pc:docMk/>
            <pc:sldMk cId="1625591106" sldId="359"/>
            <ac:picMk id="3" creationId="{2ABA5291-AAF7-AD6A-E511-86CBCA41A85B}"/>
          </ac:picMkLst>
        </pc:picChg>
        <pc:picChg chg="add del mod ord">
          <ac:chgData name="Chad Jones" userId="7c84a875-d7f2-4093-9114-0000aaf97a5f" providerId="ADAL" clId="{D3648DCB-9CA7-48C5-A6AB-E6DFA0793510}" dt="2024-06-11T01:32:44.324" v="127" actId="478"/>
          <ac:picMkLst>
            <pc:docMk/>
            <pc:sldMk cId="1625591106" sldId="359"/>
            <ac:picMk id="8" creationId="{12A592F3-EB7C-C2EC-86B7-A1FC232CE8D7}"/>
          </ac:picMkLst>
        </pc:picChg>
        <pc:picChg chg="add mod">
          <ac:chgData name="Chad Jones" userId="7c84a875-d7f2-4093-9114-0000aaf97a5f" providerId="ADAL" clId="{D3648DCB-9CA7-48C5-A6AB-E6DFA0793510}" dt="2024-06-11T01:32:49.464" v="130" actId="962"/>
          <ac:picMkLst>
            <pc:docMk/>
            <pc:sldMk cId="1625591106" sldId="359"/>
            <ac:picMk id="10" creationId="{AF5732AD-0FB3-E4C4-E06D-88FA0F5F95E1}"/>
          </ac:picMkLst>
        </pc:picChg>
      </pc:sldChg>
      <pc:sldChg chg="addSp delSp modSp mod">
        <pc:chgData name="Chad Jones" userId="7c84a875-d7f2-4093-9114-0000aaf97a5f" providerId="ADAL" clId="{D3648DCB-9CA7-48C5-A6AB-E6DFA0793510}" dt="2024-06-11T15:52:53.371" v="263" actId="14100"/>
        <pc:sldMkLst>
          <pc:docMk/>
          <pc:sldMk cId="2340283469" sldId="360"/>
        </pc:sldMkLst>
        <pc:spChg chg="add mod">
          <ac:chgData name="Chad Jones" userId="7c84a875-d7f2-4093-9114-0000aaf97a5f" providerId="ADAL" clId="{D3648DCB-9CA7-48C5-A6AB-E6DFA0793510}" dt="2024-06-11T01:00:19.239" v="48" actId="478"/>
          <ac:spMkLst>
            <pc:docMk/>
            <pc:sldMk cId="2340283469" sldId="360"/>
            <ac:spMk id="3" creationId="{E3CE2564-A559-5D22-5B5F-293228AD6CA5}"/>
          </ac:spMkLst>
        </pc:spChg>
        <pc:spChg chg="del">
          <ac:chgData name="Chad Jones" userId="7c84a875-d7f2-4093-9114-0000aaf97a5f" providerId="ADAL" clId="{D3648DCB-9CA7-48C5-A6AB-E6DFA0793510}" dt="2024-06-11T01:00:19.239" v="48" actId="478"/>
          <ac:spMkLst>
            <pc:docMk/>
            <pc:sldMk cId="2340283469" sldId="360"/>
            <ac:spMk id="5" creationId="{F8D5847E-2A59-AE21-7F81-D665E5D98F60}"/>
          </ac:spMkLst>
        </pc:spChg>
        <pc:picChg chg="del">
          <ac:chgData name="Chad Jones" userId="7c84a875-d7f2-4093-9114-0000aaf97a5f" providerId="ADAL" clId="{D3648DCB-9CA7-48C5-A6AB-E6DFA0793510}" dt="2024-06-11T00:58:19.707" v="14" actId="478"/>
          <ac:picMkLst>
            <pc:docMk/>
            <pc:sldMk cId="2340283469" sldId="360"/>
            <ac:picMk id="4" creationId="{D37E79B4-D5B5-64D9-871B-9DE6059E0803}"/>
          </ac:picMkLst>
        </pc:picChg>
        <pc:picChg chg="add mod">
          <ac:chgData name="Chad Jones" userId="7c84a875-d7f2-4093-9114-0000aaf97a5f" providerId="ADAL" clId="{D3648DCB-9CA7-48C5-A6AB-E6DFA0793510}" dt="2024-06-11T15:52:53.371" v="263" actId="14100"/>
          <ac:picMkLst>
            <pc:docMk/>
            <pc:sldMk cId="2340283469" sldId="360"/>
            <ac:picMk id="7" creationId="{995000BA-6DB4-72C1-1EC2-BCACA067E6A6}"/>
          </ac:picMkLst>
        </pc:picChg>
      </pc:sldChg>
      <pc:sldChg chg="addSp delSp modSp del mod">
        <pc:chgData name="Chad Jones" userId="7c84a875-d7f2-4093-9114-0000aaf97a5f" providerId="ADAL" clId="{D3648DCB-9CA7-48C5-A6AB-E6DFA0793510}" dt="2024-06-11T01:12:19.583" v="88" actId="2696"/>
        <pc:sldMkLst>
          <pc:docMk/>
          <pc:sldMk cId="130945269" sldId="367"/>
        </pc:sldMkLst>
        <pc:picChg chg="del">
          <ac:chgData name="Chad Jones" userId="7c84a875-d7f2-4093-9114-0000aaf97a5f" providerId="ADAL" clId="{D3648DCB-9CA7-48C5-A6AB-E6DFA0793510}" dt="2024-06-11T00:59:23.476" v="32" actId="478"/>
          <ac:picMkLst>
            <pc:docMk/>
            <pc:sldMk cId="130945269" sldId="367"/>
            <ac:picMk id="13" creationId="{DDA397AD-129D-011F-FC14-D9B0A42E7962}"/>
          </ac:picMkLst>
        </pc:picChg>
        <pc:picChg chg="add mod">
          <ac:chgData name="Chad Jones" userId="7c84a875-d7f2-4093-9114-0000aaf97a5f" providerId="ADAL" clId="{D3648DCB-9CA7-48C5-A6AB-E6DFA0793510}" dt="2024-06-11T01:03:17.554" v="60" actId="27614"/>
          <ac:picMkLst>
            <pc:docMk/>
            <pc:sldMk cId="130945269" sldId="367"/>
            <ac:picMk id="14" creationId="{B5DAA955-752D-398F-591B-D2D16F8FA285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04:03.224" v="64" actId="27614"/>
        <pc:sldMkLst>
          <pc:docMk/>
          <pc:sldMk cId="3947683334" sldId="368"/>
        </pc:sldMkLst>
        <pc:picChg chg="add mod">
          <ac:chgData name="Chad Jones" userId="7c84a875-d7f2-4093-9114-0000aaf97a5f" providerId="ADAL" clId="{D3648DCB-9CA7-48C5-A6AB-E6DFA0793510}" dt="2024-06-11T01:04:03.224" v="64" actId="27614"/>
          <ac:picMkLst>
            <pc:docMk/>
            <pc:sldMk cId="3947683334" sldId="368"/>
            <ac:picMk id="13" creationId="{D64B1839-E72D-2EFC-B581-2E576FB736E7}"/>
          </ac:picMkLst>
        </pc:picChg>
        <pc:picChg chg="del">
          <ac:chgData name="Chad Jones" userId="7c84a875-d7f2-4093-9114-0000aaf97a5f" providerId="ADAL" clId="{D3648DCB-9CA7-48C5-A6AB-E6DFA0793510}" dt="2024-06-11T00:59:27.370" v="35" actId="478"/>
          <ac:picMkLst>
            <pc:docMk/>
            <pc:sldMk cId="3947683334" sldId="368"/>
            <ac:picMk id="14" creationId="{3F1F0821-1A9A-E4C0-2F28-AA7C6C519636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04:24.025" v="67" actId="962"/>
        <pc:sldMkLst>
          <pc:docMk/>
          <pc:sldMk cId="3241369967" sldId="374"/>
        </pc:sldMkLst>
        <pc:picChg chg="add mod">
          <ac:chgData name="Chad Jones" userId="7c84a875-d7f2-4093-9114-0000aaf97a5f" providerId="ADAL" clId="{D3648DCB-9CA7-48C5-A6AB-E6DFA0793510}" dt="2024-06-11T01:04:24.025" v="67" actId="962"/>
          <ac:picMkLst>
            <pc:docMk/>
            <pc:sldMk cId="3241369967" sldId="374"/>
            <ac:picMk id="13" creationId="{26B6A33B-D2F6-9B34-62CB-3D3167068926}"/>
          </ac:picMkLst>
        </pc:picChg>
        <pc:picChg chg="del">
          <ac:chgData name="Chad Jones" userId="7c84a875-d7f2-4093-9114-0000aaf97a5f" providerId="ADAL" clId="{D3648DCB-9CA7-48C5-A6AB-E6DFA0793510}" dt="2024-06-11T00:59:28.811" v="36" actId="478"/>
          <ac:picMkLst>
            <pc:docMk/>
            <pc:sldMk cId="3241369967" sldId="374"/>
            <ac:picMk id="16" creationId="{36680DA3-9F11-42E3-52D9-2B03E61AAB27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45:44.985" v="178" actId="14100"/>
        <pc:sldMkLst>
          <pc:docMk/>
          <pc:sldMk cId="2906663339" sldId="375"/>
        </pc:sldMkLst>
        <pc:picChg chg="add mod">
          <ac:chgData name="Chad Jones" userId="7c84a875-d7f2-4093-9114-0000aaf97a5f" providerId="ADAL" clId="{D3648DCB-9CA7-48C5-A6AB-E6DFA0793510}" dt="2024-06-11T01:45:44.985" v="178" actId="14100"/>
          <ac:picMkLst>
            <pc:docMk/>
            <pc:sldMk cId="2906663339" sldId="375"/>
            <ac:picMk id="3" creationId="{476CCFC4-72C2-6A09-9D7C-881F78F26DE7}"/>
          </ac:picMkLst>
        </pc:picChg>
        <pc:picChg chg="del">
          <ac:chgData name="Chad Jones" userId="7c84a875-d7f2-4093-9114-0000aaf97a5f" providerId="ADAL" clId="{D3648DCB-9CA7-48C5-A6AB-E6DFA0793510}" dt="2024-06-11T00:58:34.977" v="21" actId="478"/>
          <ac:picMkLst>
            <pc:docMk/>
            <pc:sldMk cId="2906663339" sldId="375"/>
            <ac:picMk id="4" creationId="{6C2F598A-24CF-490D-5076-CBABEB764717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31:07.722" v="119" actId="962"/>
        <pc:sldMkLst>
          <pc:docMk/>
          <pc:sldMk cId="2068329668" sldId="376"/>
        </pc:sldMkLst>
        <pc:picChg chg="add mod">
          <ac:chgData name="Chad Jones" userId="7c84a875-d7f2-4093-9114-0000aaf97a5f" providerId="ADAL" clId="{D3648DCB-9CA7-48C5-A6AB-E6DFA0793510}" dt="2024-06-11T01:31:07.722" v="119" actId="962"/>
          <ac:picMkLst>
            <pc:docMk/>
            <pc:sldMk cId="2068329668" sldId="376"/>
            <ac:picMk id="3" creationId="{0D1161CE-09E7-3782-F4CA-EFDA78349E8F}"/>
          </ac:picMkLst>
        </pc:picChg>
        <pc:picChg chg="del">
          <ac:chgData name="Chad Jones" userId="7c84a875-d7f2-4093-9114-0000aaf97a5f" providerId="ADAL" clId="{D3648DCB-9CA7-48C5-A6AB-E6DFA0793510}" dt="2024-06-11T00:58:25.260" v="17" actId="478"/>
          <ac:picMkLst>
            <pc:docMk/>
            <pc:sldMk cId="2068329668" sldId="376"/>
            <ac:picMk id="5" creationId="{58A41908-D77D-03F5-11D0-ADC274ECEC20}"/>
          </ac:picMkLst>
        </pc:picChg>
      </pc:sldChg>
      <pc:sldChg chg="addSp delSp modSp mod">
        <pc:chgData name="Chad Jones" userId="7c84a875-d7f2-4093-9114-0000aaf97a5f" providerId="ADAL" clId="{D3648DCB-9CA7-48C5-A6AB-E6DFA0793510}" dt="2024-06-11T15:38:59.756" v="197" actId="962"/>
        <pc:sldMkLst>
          <pc:docMk/>
          <pc:sldMk cId="3692440241" sldId="386"/>
        </pc:sldMkLst>
        <pc:picChg chg="del">
          <ac:chgData name="Chad Jones" userId="7c84a875-d7f2-4093-9114-0000aaf97a5f" providerId="ADAL" clId="{D3648DCB-9CA7-48C5-A6AB-E6DFA0793510}" dt="2024-06-11T00:58:10.471" v="9" actId="478"/>
          <ac:picMkLst>
            <pc:docMk/>
            <pc:sldMk cId="3692440241" sldId="386"/>
            <ac:picMk id="3" creationId="{F736D1A2-8E0F-1DEF-742B-019DB8496DB7}"/>
          </ac:picMkLst>
        </pc:picChg>
        <pc:picChg chg="add mod">
          <ac:chgData name="Chad Jones" userId="7c84a875-d7f2-4093-9114-0000aaf97a5f" providerId="ADAL" clId="{D3648DCB-9CA7-48C5-A6AB-E6DFA0793510}" dt="2024-06-11T15:38:59.756" v="197" actId="962"/>
          <ac:picMkLst>
            <pc:docMk/>
            <pc:sldMk cId="3692440241" sldId="386"/>
            <ac:picMk id="4" creationId="{25CF06B3-429B-D0C0-2867-4407D75E63B1}"/>
          </ac:picMkLst>
        </pc:picChg>
      </pc:sldChg>
      <pc:sldChg chg="addSp delSp modSp mod">
        <pc:chgData name="Chad Jones" userId="7c84a875-d7f2-4093-9114-0000aaf97a5f" providerId="ADAL" clId="{D3648DCB-9CA7-48C5-A6AB-E6DFA0793510}" dt="2024-06-11T15:39:33.964" v="202" actId="962"/>
        <pc:sldMkLst>
          <pc:docMk/>
          <pc:sldMk cId="2524656391" sldId="389"/>
        </pc:sldMkLst>
        <pc:spChg chg="del">
          <ac:chgData name="Chad Jones" userId="7c84a875-d7f2-4093-9114-0000aaf97a5f" providerId="ADAL" clId="{D3648DCB-9CA7-48C5-A6AB-E6DFA0793510}" dt="2024-06-11T01:00:01.958" v="44" actId="478"/>
          <ac:spMkLst>
            <pc:docMk/>
            <pc:sldMk cId="2524656391" sldId="389"/>
            <ac:spMk id="4" creationId="{FCED8B85-4313-D367-086C-3720F8468464}"/>
          </ac:spMkLst>
        </pc:spChg>
        <pc:spChg chg="add del mod">
          <ac:chgData name="Chad Jones" userId="7c84a875-d7f2-4093-9114-0000aaf97a5f" providerId="ADAL" clId="{D3648DCB-9CA7-48C5-A6AB-E6DFA0793510}" dt="2024-06-11T01:00:04.022" v="45" actId="478"/>
          <ac:spMkLst>
            <pc:docMk/>
            <pc:sldMk cId="2524656391" sldId="389"/>
            <ac:spMk id="5" creationId="{A3C32E43-8842-F95A-EF0B-86BF42658D6B}"/>
          </ac:spMkLst>
        </pc:spChg>
        <pc:picChg chg="del">
          <ac:chgData name="Chad Jones" userId="7c84a875-d7f2-4093-9114-0000aaf97a5f" providerId="ADAL" clId="{D3648DCB-9CA7-48C5-A6AB-E6DFA0793510}" dt="2024-06-11T00:58:13.860" v="11" actId="478"/>
          <ac:picMkLst>
            <pc:docMk/>
            <pc:sldMk cId="2524656391" sldId="389"/>
            <ac:picMk id="3" creationId="{B170AECE-ECA2-78B4-0D16-C533C9FFC25F}"/>
          </ac:picMkLst>
        </pc:picChg>
        <pc:picChg chg="add mod">
          <ac:chgData name="Chad Jones" userId="7c84a875-d7f2-4093-9114-0000aaf97a5f" providerId="ADAL" clId="{D3648DCB-9CA7-48C5-A6AB-E6DFA0793510}" dt="2024-06-11T15:39:33.964" v="202" actId="962"/>
          <ac:picMkLst>
            <pc:docMk/>
            <pc:sldMk cId="2524656391" sldId="389"/>
            <ac:picMk id="7" creationId="{A9897B9B-ACBE-734F-8DFB-E35735C0F8C1}"/>
          </ac:picMkLst>
        </pc:picChg>
      </pc:sldChg>
      <pc:sldChg chg="addSp delSp modSp mod ord">
        <pc:chgData name="Chad Jones" userId="7c84a875-d7f2-4093-9114-0000aaf97a5f" providerId="ADAL" clId="{D3648DCB-9CA7-48C5-A6AB-E6DFA0793510}" dt="2024-06-11T01:13:14.733" v="91"/>
        <pc:sldMkLst>
          <pc:docMk/>
          <pc:sldMk cId="3683776992" sldId="391"/>
        </pc:sldMkLst>
        <pc:picChg chg="add mod">
          <ac:chgData name="Chad Jones" userId="7c84a875-d7f2-4093-9114-0000aaf97a5f" providerId="ADAL" clId="{D3648DCB-9CA7-48C5-A6AB-E6DFA0793510}" dt="2024-06-11T01:08:33.910" v="69" actId="27614"/>
          <ac:picMkLst>
            <pc:docMk/>
            <pc:sldMk cId="3683776992" sldId="391"/>
            <ac:picMk id="10" creationId="{A99439EA-D27C-28C1-0BF7-813366B37BFD}"/>
          </ac:picMkLst>
        </pc:picChg>
        <pc:picChg chg="del">
          <ac:chgData name="Chad Jones" userId="7c84a875-d7f2-4093-9114-0000aaf97a5f" providerId="ADAL" clId="{D3648DCB-9CA7-48C5-A6AB-E6DFA0793510}" dt="2024-06-11T00:59:30.981" v="37" actId="478"/>
          <ac:picMkLst>
            <pc:docMk/>
            <pc:sldMk cId="3683776992" sldId="391"/>
            <ac:picMk id="16" creationId="{D7423E7F-1FF3-FD8D-ACCF-55B581DF49F0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45:34.854" v="176" actId="14100"/>
        <pc:sldMkLst>
          <pc:docMk/>
          <pc:sldMk cId="4044126808" sldId="392"/>
        </pc:sldMkLst>
        <pc:spChg chg="del">
          <ac:chgData name="Chad Jones" userId="7c84a875-d7f2-4093-9114-0000aaf97a5f" providerId="ADAL" clId="{D3648DCB-9CA7-48C5-A6AB-E6DFA0793510}" dt="2024-06-11T01:00:36.824" v="51" actId="478"/>
          <ac:spMkLst>
            <pc:docMk/>
            <pc:sldMk cId="4044126808" sldId="392"/>
            <ac:spMk id="10" creationId="{CD41B5EB-B4F8-7812-775D-5A18464AC321}"/>
          </ac:spMkLst>
        </pc:spChg>
        <pc:picChg chg="add mod">
          <ac:chgData name="Chad Jones" userId="7c84a875-d7f2-4093-9114-0000aaf97a5f" providerId="ADAL" clId="{D3648DCB-9CA7-48C5-A6AB-E6DFA0793510}" dt="2024-06-11T01:45:34.854" v="176" actId="14100"/>
          <ac:picMkLst>
            <pc:docMk/>
            <pc:sldMk cId="4044126808" sldId="392"/>
            <ac:picMk id="3" creationId="{7FAA88AC-11E4-C5E4-4AF9-957583B580B6}"/>
          </ac:picMkLst>
        </pc:picChg>
        <pc:picChg chg="del">
          <ac:chgData name="Chad Jones" userId="7c84a875-d7f2-4093-9114-0000aaf97a5f" providerId="ADAL" clId="{D3648DCB-9CA7-48C5-A6AB-E6DFA0793510}" dt="2024-06-11T00:58:32.933" v="20" actId="478"/>
          <ac:picMkLst>
            <pc:docMk/>
            <pc:sldMk cId="4044126808" sldId="392"/>
            <ac:picMk id="4" creationId="{BC6B097C-3FFD-FF7F-9262-1B23E13B9C6D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02:46.846" v="58" actId="27614"/>
        <pc:sldMkLst>
          <pc:docMk/>
          <pc:sldMk cId="3332965002" sldId="397"/>
        </pc:sldMkLst>
        <pc:picChg chg="add mod">
          <ac:chgData name="Chad Jones" userId="7c84a875-d7f2-4093-9114-0000aaf97a5f" providerId="ADAL" clId="{D3648DCB-9CA7-48C5-A6AB-E6DFA0793510}" dt="2024-06-11T01:02:46.846" v="58" actId="27614"/>
          <ac:picMkLst>
            <pc:docMk/>
            <pc:sldMk cId="3332965002" sldId="397"/>
            <ac:picMk id="13" creationId="{0179FC4E-08AC-5C05-73E1-A9750FDBD3F1}"/>
          </ac:picMkLst>
        </pc:picChg>
        <pc:picChg chg="del">
          <ac:chgData name="Chad Jones" userId="7c84a875-d7f2-4093-9114-0000aaf97a5f" providerId="ADAL" clId="{D3648DCB-9CA7-48C5-A6AB-E6DFA0793510}" dt="2024-06-11T00:59:21.651" v="31" actId="478"/>
          <ac:picMkLst>
            <pc:docMk/>
            <pc:sldMk cId="3332965002" sldId="397"/>
            <ac:picMk id="14" creationId="{CF8FF438-9D6B-3BA1-0927-DE6F8BB1D925}"/>
          </ac:picMkLst>
        </pc:picChg>
      </pc:sldChg>
      <pc:sldChg chg="addSp delSp modSp mod">
        <pc:chgData name="Chad Jones" userId="7c84a875-d7f2-4093-9114-0000aaf97a5f" providerId="ADAL" clId="{D3648DCB-9CA7-48C5-A6AB-E6DFA0793510}" dt="2024-06-11T15:39:25.921" v="199" actId="27614"/>
        <pc:sldMkLst>
          <pc:docMk/>
          <pc:sldMk cId="3547451835" sldId="400"/>
        </pc:sldMkLst>
        <pc:picChg chg="add mod">
          <ac:chgData name="Chad Jones" userId="7c84a875-d7f2-4093-9114-0000aaf97a5f" providerId="ADAL" clId="{D3648DCB-9CA7-48C5-A6AB-E6DFA0793510}" dt="2024-06-11T15:39:25.921" v="199" actId="27614"/>
          <ac:picMkLst>
            <pc:docMk/>
            <pc:sldMk cId="3547451835" sldId="400"/>
            <ac:picMk id="3" creationId="{5A8B0CED-F9E1-93F2-5120-18D43E9DBDD6}"/>
          </ac:picMkLst>
        </pc:picChg>
        <pc:picChg chg="del">
          <ac:chgData name="Chad Jones" userId="7c84a875-d7f2-4093-9114-0000aaf97a5f" providerId="ADAL" clId="{D3648DCB-9CA7-48C5-A6AB-E6DFA0793510}" dt="2024-06-11T00:58:12.267" v="10" actId="478"/>
          <ac:picMkLst>
            <pc:docMk/>
            <pc:sldMk cId="3547451835" sldId="400"/>
            <ac:picMk id="4" creationId="{9531B366-AB05-DB21-B2ED-15586716EC7F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31:37.172" v="122" actId="962"/>
        <pc:sldMkLst>
          <pc:docMk/>
          <pc:sldMk cId="474420490" sldId="401"/>
        </pc:sldMkLst>
        <pc:picChg chg="add mod">
          <ac:chgData name="Chad Jones" userId="7c84a875-d7f2-4093-9114-0000aaf97a5f" providerId="ADAL" clId="{D3648DCB-9CA7-48C5-A6AB-E6DFA0793510}" dt="2024-06-11T01:31:37.172" v="122" actId="962"/>
          <ac:picMkLst>
            <pc:docMk/>
            <pc:sldMk cId="474420490" sldId="401"/>
            <ac:picMk id="3" creationId="{39B9DAA4-471F-FCC7-A4D1-49C8BBEC3E31}"/>
          </ac:picMkLst>
        </pc:picChg>
        <pc:picChg chg="del">
          <ac:chgData name="Chad Jones" userId="7c84a875-d7f2-4093-9114-0000aaf97a5f" providerId="ADAL" clId="{D3648DCB-9CA7-48C5-A6AB-E6DFA0793510}" dt="2024-06-11T00:58:28.955" v="18" actId="478"/>
          <ac:picMkLst>
            <pc:docMk/>
            <pc:sldMk cId="474420490" sldId="401"/>
            <ac:picMk id="6" creationId="{97D3F715-482D-2061-F820-3F7BF6BB179E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45:52.195" v="180" actId="14100"/>
        <pc:sldMkLst>
          <pc:docMk/>
          <pc:sldMk cId="142348879" sldId="402"/>
        </pc:sldMkLst>
        <pc:picChg chg="del">
          <ac:chgData name="Chad Jones" userId="7c84a875-d7f2-4093-9114-0000aaf97a5f" providerId="ADAL" clId="{D3648DCB-9CA7-48C5-A6AB-E6DFA0793510}" dt="2024-06-11T00:58:59.530" v="23" actId="478"/>
          <ac:picMkLst>
            <pc:docMk/>
            <pc:sldMk cId="142348879" sldId="402"/>
            <ac:picMk id="3" creationId="{B370F3A8-82BE-BAD3-225C-DE76F5A14A3E}"/>
          </ac:picMkLst>
        </pc:picChg>
        <pc:picChg chg="add mod">
          <ac:chgData name="Chad Jones" userId="7c84a875-d7f2-4093-9114-0000aaf97a5f" providerId="ADAL" clId="{D3648DCB-9CA7-48C5-A6AB-E6DFA0793510}" dt="2024-06-11T01:45:52.195" v="180" actId="14100"/>
          <ac:picMkLst>
            <pc:docMk/>
            <pc:sldMk cId="142348879" sldId="402"/>
            <ac:picMk id="4" creationId="{96AA066A-D68C-334D-A18A-4BF51AC758BC}"/>
          </ac:picMkLst>
        </pc:picChg>
      </pc:sldChg>
      <pc:sldChg chg="addSp delSp modSp mod ord">
        <pc:chgData name="Chad Jones" userId="7c84a875-d7f2-4093-9114-0000aaf97a5f" providerId="ADAL" clId="{D3648DCB-9CA7-48C5-A6AB-E6DFA0793510}" dt="2024-06-11T15:52:28.157" v="261" actId="14100"/>
        <pc:sldMkLst>
          <pc:docMk/>
          <pc:sldMk cId="269773290" sldId="403"/>
        </pc:sldMkLst>
        <pc:spChg chg="add mod">
          <ac:chgData name="Chad Jones" userId="7c84a875-d7f2-4093-9114-0000aaf97a5f" providerId="ADAL" clId="{D3648DCB-9CA7-48C5-A6AB-E6DFA0793510}" dt="2024-06-11T01:00:23.896" v="49" actId="478"/>
          <ac:spMkLst>
            <pc:docMk/>
            <pc:sldMk cId="269773290" sldId="403"/>
            <ac:spMk id="4" creationId="{7DD9D480-8396-FE9A-6BC3-CAC6C78FF46C}"/>
          </ac:spMkLst>
        </pc:spChg>
        <pc:spChg chg="del">
          <ac:chgData name="Chad Jones" userId="7c84a875-d7f2-4093-9114-0000aaf97a5f" providerId="ADAL" clId="{D3648DCB-9CA7-48C5-A6AB-E6DFA0793510}" dt="2024-06-11T01:00:23.896" v="49" actId="478"/>
          <ac:spMkLst>
            <pc:docMk/>
            <pc:sldMk cId="269773290" sldId="403"/>
            <ac:spMk id="5" creationId="{F8D5847E-2A59-AE21-7F81-D665E5D98F60}"/>
          </ac:spMkLst>
        </pc:spChg>
        <pc:picChg chg="del">
          <ac:chgData name="Chad Jones" userId="7c84a875-d7f2-4093-9114-0000aaf97a5f" providerId="ADAL" clId="{D3648DCB-9CA7-48C5-A6AB-E6DFA0793510}" dt="2024-06-11T00:58:21.370" v="15" actId="478"/>
          <ac:picMkLst>
            <pc:docMk/>
            <pc:sldMk cId="269773290" sldId="403"/>
            <ac:picMk id="3" creationId="{25D3BBD1-35EA-269E-E6D0-003456529EEF}"/>
          </ac:picMkLst>
        </pc:picChg>
        <pc:picChg chg="add mod">
          <ac:chgData name="Chad Jones" userId="7c84a875-d7f2-4093-9114-0000aaf97a5f" providerId="ADAL" clId="{D3648DCB-9CA7-48C5-A6AB-E6DFA0793510}" dt="2024-06-11T15:52:28.157" v="261" actId="14100"/>
          <ac:picMkLst>
            <pc:docMk/>
            <pc:sldMk cId="269773290" sldId="403"/>
            <ac:picMk id="7" creationId="{191AE858-F9EB-0E9B-F03A-A728883D1020}"/>
          </ac:picMkLst>
        </pc:picChg>
      </pc:sldChg>
      <pc:sldChg chg="addSp delSp modSp del mod">
        <pc:chgData name="Chad Jones" userId="7c84a875-d7f2-4093-9114-0000aaf97a5f" providerId="ADAL" clId="{D3648DCB-9CA7-48C5-A6AB-E6DFA0793510}" dt="2024-06-11T01:12:35.856" v="89" actId="2696"/>
        <pc:sldMkLst>
          <pc:docMk/>
          <pc:sldMk cId="2259655295" sldId="408"/>
        </pc:sldMkLst>
        <pc:picChg chg="add mod">
          <ac:chgData name="Chad Jones" userId="7c84a875-d7f2-4093-9114-0000aaf97a5f" providerId="ADAL" clId="{D3648DCB-9CA7-48C5-A6AB-E6DFA0793510}" dt="2024-06-11T01:03:39.012" v="62" actId="27614"/>
          <ac:picMkLst>
            <pc:docMk/>
            <pc:sldMk cId="2259655295" sldId="408"/>
            <ac:picMk id="13" creationId="{703AFB53-11D5-A723-AF69-C7DE908F8E89}"/>
          </ac:picMkLst>
        </pc:picChg>
        <pc:picChg chg="del">
          <ac:chgData name="Chad Jones" userId="7c84a875-d7f2-4093-9114-0000aaf97a5f" providerId="ADAL" clId="{D3648DCB-9CA7-48C5-A6AB-E6DFA0793510}" dt="2024-06-11T00:59:25.531" v="34" actId="478"/>
          <ac:picMkLst>
            <pc:docMk/>
            <pc:sldMk cId="2259655295" sldId="408"/>
            <ac:picMk id="22" creationId="{57D23569-1B97-0FB4-26B2-91FEACD27E9A}"/>
          </ac:picMkLst>
        </pc:picChg>
        <pc:picChg chg="del">
          <ac:chgData name="Chad Jones" userId="7c84a875-d7f2-4093-9114-0000aaf97a5f" providerId="ADAL" clId="{D3648DCB-9CA7-48C5-A6AB-E6DFA0793510}" dt="2024-06-11T00:59:24.884" v="33" actId="478"/>
          <ac:picMkLst>
            <pc:docMk/>
            <pc:sldMk cId="2259655295" sldId="408"/>
            <ac:picMk id="24" creationId="{98DF4EBB-16E3-D557-6D99-7CA31F920F1C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25:50.591" v="96" actId="14100"/>
        <pc:sldMkLst>
          <pc:docMk/>
          <pc:sldMk cId="640188463" sldId="409"/>
        </pc:sldMkLst>
        <pc:picChg chg="del">
          <ac:chgData name="Chad Jones" userId="7c84a875-d7f2-4093-9114-0000aaf97a5f" providerId="ADAL" clId="{D3648DCB-9CA7-48C5-A6AB-E6DFA0793510}" dt="2024-06-11T00:59:34.788" v="39" actId="478"/>
          <ac:picMkLst>
            <pc:docMk/>
            <pc:sldMk cId="640188463" sldId="409"/>
            <ac:picMk id="10" creationId="{2E698DFA-3927-2162-EE96-52C0CDE20C86}"/>
          </ac:picMkLst>
        </pc:picChg>
        <pc:picChg chg="add mod">
          <ac:chgData name="Chad Jones" userId="7c84a875-d7f2-4093-9114-0000aaf97a5f" providerId="ADAL" clId="{D3648DCB-9CA7-48C5-A6AB-E6DFA0793510}" dt="2024-06-11T01:25:50.591" v="96" actId="14100"/>
          <ac:picMkLst>
            <pc:docMk/>
            <pc:sldMk cId="640188463" sldId="409"/>
            <ac:picMk id="13" creationId="{B584FB5F-BFB8-7419-5A7D-7DA3AAF8279F}"/>
          </ac:picMkLst>
        </pc:picChg>
      </pc:sldChg>
      <pc:sldChg chg="addSp delSp modSp del mod">
        <pc:chgData name="Chad Jones" userId="7c84a875-d7f2-4093-9114-0000aaf97a5f" providerId="ADAL" clId="{D3648DCB-9CA7-48C5-A6AB-E6DFA0793510}" dt="2024-06-11T01:13:30.047" v="92" actId="2696"/>
        <pc:sldMkLst>
          <pc:docMk/>
          <pc:sldMk cId="2413432070" sldId="410"/>
        </pc:sldMkLst>
        <pc:picChg chg="add mod">
          <ac:chgData name="Chad Jones" userId="7c84a875-d7f2-4093-9114-0000aaf97a5f" providerId="ADAL" clId="{D3648DCB-9CA7-48C5-A6AB-E6DFA0793510}" dt="2024-06-11T01:11:06.393" v="81" actId="962"/>
          <ac:picMkLst>
            <pc:docMk/>
            <pc:sldMk cId="2413432070" sldId="410"/>
            <ac:picMk id="10" creationId="{2294C127-6CFE-60AB-2E83-A1403F32D5FE}"/>
          </ac:picMkLst>
        </pc:picChg>
        <pc:picChg chg="del">
          <ac:chgData name="Chad Jones" userId="7c84a875-d7f2-4093-9114-0000aaf97a5f" providerId="ADAL" clId="{D3648DCB-9CA7-48C5-A6AB-E6DFA0793510}" dt="2024-06-11T00:59:36.468" v="40" actId="478"/>
          <ac:picMkLst>
            <pc:docMk/>
            <pc:sldMk cId="2413432070" sldId="410"/>
            <ac:picMk id="16" creationId="{1AF71FB0-B476-DF7F-1DEE-BAF1E34A2B4D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25:35.622" v="94" actId="14100"/>
        <pc:sldMkLst>
          <pc:docMk/>
          <pc:sldMk cId="1841913291" sldId="411"/>
        </pc:sldMkLst>
        <pc:picChg chg="add del mod">
          <ac:chgData name="Chad Jones" userId="7c84a875-d7f2-4093-9114-0000aaf97a5f" providerId="ADAL" clId="{D3648DCB-9CA7-48C5-A6AB-E6DFA0793510}" dt="2024-06-11T01:10:03.655" v="72" actId="478"/>
          <ac:picMkLst>
            <pc:docMk/>
            <pc:sldMk cId="1841913291" sldId="411"/>
            <ac:picMk id="10" creationId="{B831A8F1-0347-1B02-5A01-18A6AA369932}"/>
          </ac:picMkLst>
        </pc:picChg>
        <pc:picChg chg="del">
          <ac:chgData name="Chad Jones" userId="7c84a875-d7f2-4093-9114-0000aaf97a5f" providerId="ADAL" clId="{D3648DCB-9CA7-48C5-A6AB-E6DFA0793510}" dt="2024-06-11T00:59:33.068" v="38" actId="478"/>
          <ac:picMkLst>
            <pc:docMk/>
            <pc:sldMk cId="1841913291" sldId="411"/>
            <ac:picMk id="13" creationId="{EBA5EE82-2D72-55E0-D484-F1BDA6F70C08}"/>
          </ac:picMkLst>
        </pc:picChg>
        <pc:picChg chg="add mod">
          <ac:chgData name="Chad Jones" userId="7c84a875-d7f2-4093-9114-0000aaf97a5f" providerId="ADAL" clId="{D3648DCB-9CA7-48C5-A6AB-E6DFA0793510}" dt="2024-06-11T01:25:35.622" v="94" actId="14100"/>
          <ac:picMkLst>
            <pc:docMk/>
            <pc:sldMk cId="1841913291" sldId="411"/>
            <ac:picMk id="16" creationId="{1CBDF81B-E197-435E-D522-30BBEC1859A0}"/>
          </ac:picMkLst>
        </pc:picChg>
      </pc:sldChg>
      <pc:sldChg chg="delSp del mod">
        <pc:chgData name="Chad Jones" userId="7c84a875-d7f2-4093-9114-0000aaf97a5f" providerId="ADAL" clId="{D3648DCB-9CA7-48C5-A6AB-E6DFA0793510}" dt="2024-06-11T01:26:21.823" v="97" actId="47"/>
        <pc:sldMkLst>
          <pc:docMk/>
          <pc:sldMk cId="4026113979" sldId="412"/>
        </pc:sldMkLst>
        <pc:picChg chg="del">
          <ac:chgData name="Chad Jones" userId="7c84a875-d7f2-4093-9114-0000aaf97a5f" providerId="ADAL" clId="{D3648DCB-9CA7-48C5-A6AB-E6DFA0793510}" dt="2024-06-11T00:59:38.119" v="41" actId="478"/>
          <ac:picMkLst>
            <pc:docMk/>
            <pc:sldMk cId="4026113979" sldId="412"/>
            <ac:picMk id="10" creationId="{B8E066FA-ACAD-F2AF-53AD-30121E115A69}"/>
          </ac:picMkLst>
        </pc:picChg>
      </pc:sldChg>
      <pc:sldChg chg="delSp del mod">
        <pc:chgData name="Chad Jones" userId="7c84a875-d7f2-4093-9114-0000aaf97a5f" providerId="ADAL" clId="{D3648DCB-9CA7-48C5-A6AB-E6DFA0793510}" dt="2024-06-11T01:26:21.823" v="97" actId="47"/>
        <pc:sldMkLst>
          <pc:docMk/>
          <pc:sldMk cId="3132779082" sldId="413"/>
        </pc:sldMkLst>
        <pc:picChg chg="del">
          <ac:chgData name="Chad Jones" userId="7c84a875-d7f2-4093-9114-0000aaf97a5f" providerId="ADAL" clId="{D3648DCB-9CA7-48C5-A6AB-E6DFA0793510}" dt="2024-06-11T00:59:39.587" v="42" actId="478"/>
          <ac:picMkLst>
            <pc:docMk/>
            <pc:sldMk cId="3132779082" sldId="413"/>
            <ac:picMk id="13" creationId="{91E32BAE-C378-EA6B-6D06-4A0F3D8B062A}"/>
          </ac:picMkLst>
        </pc:picChg>
      </pc:sldChg>
      <pc:sldChg chg="delSp del mod">
        <pc:chgData name="Chad Jones" userId="7c84a875-d7f2-4093-9114-0000aaf97a5f" providerId="ADAL" clId="{D3648DCB-9CA7-48C5-A6AB-E6DFA0793510}" dt="2024-06-11T01:26:21.823" v="97" actId="47"/>
        <pc:sldMkLst>
          <pc:docMk/>
          <pc:sldMk cId="2994677461" sldId="414"/>
        </pc:sldMkLst>
        <pc:picChg chg="del">
          <ac:chgData name="Chad Jones" userId="7c84a875-d7f2-4093-9114-0000aaf97a5f" providerId="ADAL" clId="{D3648DCB-9CA7-48C5-A6AB-E6DFA0793510}" dt="2024-06-11T00:59:41.451" v="43" actId="478"/>
          <ac:picMkLst>
            <pc:docMk/>
            <pc:sldMk cId="2994677461" sldId="414"/>
            <ac:picMk id="10" creationId="{408FA15E-A2C7-210B-81C1-F17BE16FDA14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43:45.198" v="156" actId="1076"/>
        <pc:sldMkLst>
          <pc:docMk/>
          <pc:sldMk cId="3960157679" sldId="415"/>
        </pc:sldMkLst>
        <pc:spChg chg="del">
          <ac:chgData name="Chad Jones" userId="7c84a875-d7f2-4093-9114-0000aaf97a5f" providerId="ADAL" clId="{D3648DCB-9CA7-48C5-A6AB-E6DFA0793510}" dt="2024-06-11T01:00:45.462" v="52" actId="478"/>
          <ac:spMkLst>
            <pc:docMk/>
            <pc:sldMk cId="3960157679" sldId="415"/>
            <ac:spMk id="10" creationId="{CD41B5EB-B4F8-7812-775D-5A18464AC321}"/>
          </ac:spMkLst>
        </pc:spChg>
        <pc:picChg chg="add mod">
          <ac:chgData name="Chad Jones" userId="7c84a875-d7f2-4093-9114-0000aaf97a5f" providerId="ADAL" clId="{D3648DCB-9CA7-48C5-A6AB-E6DFA0793510}" dt="2024-06-11T01:43:45.198" v="156" actId="1076"/>
          <ac:picMkLst>
            <pc:docMk/>
            <pc:sldMk cId="3960157679" sldId="415"/>
            <ac:picMk id="3" creationId="{CB5BA291-94C8-8D7A-B246-5A5EE86817F6}"/>
          </ac:picMkLst>
        </pc:picChg>
        <pc:picChg chg="del">
          <ac:chgData name="Chad Jones" userId="7c84a875-d7f2-4093-9114-0000aaf97a5f" providerId="ADAL" clId="{D3648DCB-9CA7-48C5-A6AB-E6DFA0793510}" dt="2024-06-11T00:59:00.886" v="24" actId="478"/>
          <ac:picMkLst>
            <pc:docMk/>
            <pc:sldMk cId="3960157679" sldId="415"/>
            <ac:picMk id="4" creationId="{9CA32DE5-59F1-C56D-5EAF-F7794648F5BB}"/>
          </ac:picMkLst>
        </pc:picChg>
      </pc:sldChg>
      <pc:sldChg chg="addSp delSp modSp mod modNotesTx">
        <pc:chgData name="Chad Jones" userId="7c84a875-d7f2-4093-9114-0000aaf97a5f" providerId="ADAL" clId="{D3648DCB-9CA7-48C5-A6AB-E6DFA0793510}" dt="2024-06-11T01:43:25.634" v="151" actId="14100"/>
        <pc:sldMkLst>
          <pc:docMk/>
          <pc:sldMk cId="62298488" sldId="416"/>
        </pc:sldMkLst>
        <pc:spChg chg="del">
          <ac:chgData name="Chad Jones" userId="7c84a875-d7f2-4093-9114-0000aaf97a5f" providerId="ADAL" clId="{D3648DCB-9CA7-48C5-A6AB-E6DFA0793510}" dt="2024-06-11T01:00:51.828" v="53" actId="478"/>
          <ac:spMkLst>
            <pc:docMk/>
            <pc:sldMk cId="62298488" sldId="416"/>
            <ac:spMk id="10" creationId="{CD41B5EB-B4F8-7812-775D-5A18464AC321}"/>
          </ac:spMkLst>
        </pc:spChg>
        <pc:picChg chg="del">
          <ac:chgData name="Chad Jones" userId="7c84a875-d7f2-4093-9114-0000aaf97a5f" providerId="ADAL" clId="{D3648DCB-9CA7-48C5-A6AB-E6DFA0793510}" dt="2024-06-11T00:59:02.729" v="25" actId="478"/>
          <ac:picMkLst>
            <pc:docMk/>
            <pc:sldMk cId="62298488" sldId="416"/>
            <ac:picMk id="3" creationId="{649DD8C2-0160-1C10-6B82-5D67EDFEDE5C}"/>
          </ac:picMkLst>
        </pc:picChg>
        <pc:picChg chg="add mod">
          <ac:chgData name="Chad Jones" userId="7c84a875-d7f2-4093-9114-0000aaf97a5f" providerId="ADAL" clId="{D3648DCB-9CA7-48C5-A6AB-E6DFA0793510}" dt="2024-06-11T01:43:25.634" v="151" actId="14100"/>
          <ac:picMkLst>
            <pc:docMk/>
            <pc:sldMk cId="62298488" sldId="416"/>
            <ac:picMk id="4" creationId="{E3F3D8D0-40BA-7DEF-F96F-0ABF07C56487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46:02.180" v="182" actId="14100"/>
        <pc:sldMkLst>
          <pc:docMk/>
          <pc:sldMk cId="1471768400" sldId="417"/>
        </pc:sldMkLst>
        <pc:spChg chg="del">
          <ac:chgData name="Chad Jones" userId="7c84a875-d7f2-4093-9114-0000aaf97a5f" providerId="ADAL" clId="{D3648DCB-9CA7-48C5-A6AB-E6DFA0793510}" dt="2024-06-11T01:00:56.598" v="54" actId="478"/>
          <ac:spMkLst>
            <pc:docMk/>
            <pc:sldMk cId="1471768400" sldId="417"/>
            <ac:spMk id="10" creationId="{CD41B5EB-B4F8-7812-775D-5A18464AC321}"/>
          </ac:spMkLst>
        </pc:spChg>
        <pc:picChg chg="add mod">
          <ac:chgData name="Chad Jones" userId="7c84a875-d7f2-4093-9114-0000aaf97a5f" providerId="ADAL" clId="{D3648DCB-9CA7-48C5-A6AB-E6DFA0793510}" dt="2024-06-11T01:46:02.180" v="182" actId="14100"/>
          <ac:picMkLst>
            <pc:docMk/>
            <pc:sldMk cId="1471768400" sldId="417"/>
            <ac:picMk id="3" creationId="{47BFAED0-1A69-8C3A-98F1-7E4AA32F93CC}"/>
          </ac:picMkLst>
        </pc:picChg>
        <pc:picChg chg="del">
          <ac:chgData name="Chad Jones" userId="7c84a875-d7f2-4093-9114-0000aaf97a5f" providerId="ADAL" clId="{D3648DCB-9CA7-48C5-A6AB-E6DFA0793510}" dt="2024-06-11T00:59:04.763" v="26" actId="478"/>
          <ac:picMkLst>
            <pc:docMk/>
            <pc:sldMk cId="1471768400" sldId="417"/>
            <ac:picMk id="4" creationId="{E04B709B-6B08-8F61-4D53-2E602EB3C880}"/>
          </ac:picMkLst>
        </pc:picChg>
      </pc:sldChg>
      <pc:sldChg chg="addSp delSp modSp mod">
        <pc:chgData name="Chad Jones" userId="7c84a875-d7f2-4093-9114-0000aaf97a5f" providerId="ADAL" clId="{D3648DCB-9CA7-48C5-A6AB-E6DFA0793510}" dt="2024-06-11T19:17:33.531" v="337" actId="1076"/>
        <pc:sldMkLst>
          <pc:docMk/>
          <pc:sldMk cId="680660553" sldId="418"/>
        </pc:sldMkLst>
        <pc:spChg chg="del">
          <ac:chgData name="Chad Jones" userId="7c84a875-d7f2-4093-9114-0000aaf97a5f" providerId="ADAL" clId="{D3648DCB-9CA7-48C5-A6AB-E6DFA0793510}" dt="2024-06-11T01:01:00.663" v="55" actId="478"/>
          <ac:spMkLst>
            <pc:docMk/>
            <pc:sldMk cId="680660553" sldId="418"/>
            <ac:spMk id="10" creationId="{CD41B5EB-B4F8-7812-775D-5A18464AC321}"/>
          </ac:spMkLst>
        </pc:spChg>
        <pc:picChg chg="del">
          <ac:chgData name="Chad Jones" userId="7c84a875-d7f2-4093-9114-0000aaf97a5f" providerId="ADAL" clId="{D3648DCB-9CA7-48C5-A6AB-E6DFA0793510}" dt="2024-06-11T00:59:06.124" v="27" actId="478"/>
          <ac:picMkLst>
            <pc:docMk/>
            <pc:sldMk cId="680660553" sldId="418"/>
            <ac:picMk id="3" creationId="{7FEAFD30-A35F-B3DC-0AF9-2167C2901458}"/>
          </ac:picMkLst>
        </pc:picChg>
        <pc:picChg chg="add mod">
          <ac:chgData name="Chad Jones" userId="7c84a875-d7f2-4093-9114-0000aaf97a5f" providerId="ADAL" clId="{D3648DCB-9CA7-48C5-A6AB-E6DFA0793510}" dt="2024-06-11T19:17:33.531" v="337" actId="1076"/>
          <ac:picMkLst>
            <pc:docMk/>
            <pc:sldMk cId="680660553" sldId="418"/>
            <ac:picMk id="4" creationId="{68E729ED-3442-A07E-7BA4-FD01D700B688}"/>
          </ac:picMkLst>
        </pc:picChg>
      </pc:sldChg>
      <pc:sldChg chg="addSp delSp modSp mod">
        <pc:chgData name="Chad Jones" userId="7c84a875-d7f2-4093-9114-0000aaf97a5f" providerId="ADAL" clId="{D3648DCB-9CA7-48C5-A6AB-E6DFA0793510}" dt="2024-06-11T01:47:57.135" v="187" actId="1076"/>
        <pc:sldMkLst>
          <pc:docMk/>
          <pc:sldMk cId="1297068911" sldId="419"/>
        </pc:sldMkLst>
        <pc:spChg chg="del">
          <ac:chgData name="Chad Jones" userId="7c84a875-d7f2-4093-9114-0000aaf97a5f" providerId="ADAL" clId="{D3648DCB-9CA7-48C5-A6AB-E6DFA0793510}" dt="2024-06-11T01:01:04.863" v="56" actId="478"/>
          <ac:spMkLst>
            <pc:docMk/>
            <pc:sldMk cId="1297068911" sldId="419"/>
            <ac:spMk id="10" creationId="{CD41B5EB-B4F8-7812-775D-5A18464AC321}"/>
          </ac:spMkLst>
        </pc:spChg>
        <pc:picChg chg="add mod">
          <ac:chgData name="Chad Jones" userId="7c84a875-d7f2-4093-9114-0000aaf97a5f" providerId="ADAL" clId="{D3648DCB-9CA7-48C5-A6AB-E6DFA0793510}" dt="2024-06-11T01:47:54.462" v="186" actId="1076"/>
          <ac:picMkLst>
            <pc:docMk/>
            <pc:sldMk cId="1297068911" sldId="419"/>
            <ac:picMk id="3" creationId="{6E4B8623-ABDA-7D8F-18B9-A631E3031015}"/>
          </ac:picMkLst>
        </pc:picChg>
        <pc:picChg chg="del">
          <ac:chgData name="Chad Jones" userId="7c84a875-d7f2-4093-9114-0000aaf97a5f" providerId="ADAL" clId="{D3648DCB-9CA7-48C5-A6AB-E6DFA0793510}" dt="2024-06-11T00:59:08.131" v="28" actId="478"/>
          <ac:picMkLst>
            <pc:docMk/>
            <pc:sldMk cId="1297068911" sldId="419"/>
            <ac:picMk id="4" creationId="{C8F3988E-2963-CD59-2813-47EAFE1F4460}"/>
          </ac:picMkLst>
        </pc:picChg>
        <pc:picChg chg="add mod">
          <ac:chgData name="Chad Jones" userId="7c84a875-d7f2-4093-9114-0000aaf97a5f" providerId="ADAL" clId="{D3648DCB-9CA7-48C5-A6AB-E6DFA0793510}" dt="2024-06-11T01:47:57.135" v="187" actId="1076"/>
          <ac:picMkLst>
            <pc:docMk/>
            <pc:sldMk cId="1297068911" sldId="419"/>
            <ac:picMk id="5" creationId="{971602E2-055E-057A-6230-E371D7B5491D}"/>
          </ac:picMkLst>
        </pc:picChg>
      </pc:sldChg>
      <pc:sldChg chg="addSp delSp modSp mod ord">
        <pc:chgData name="Chad Jones" userId="7c84a875-d7f2-4093-9114-0000aaf97a5f" providerId="ADAL" clId="{D3648DCB-9CA7-48C5-A6AB-E6DFA0793510}" dt="2024-06-11T15:40:11.667" v="211"/>
        <pc:sldMkLst>
          <pc:docMk/>
          <pc:sldMk cId="2519796497" sldId="421"/>
        </pc:sldMkLst>
        <pc:spChg chg="add mod">
          <ac:chgData name="Chad Jones" userId="7c84a875-d7f2-4093-9114-0000aaf97a5f" providerId="ADAL" clId="{D3648DCB-9CA7-48C5-A6AB-E6DFA0793510}" dt="2024-06-11T01:00:10.734" v="46" actId="478"/>
          <ac:spMkLst>
            <pc:docMk/>
            <pc:sldMk cId="2519796497" sldId="421"/>
            <ac:spMk id="3" creationId="{DE761541-5657-0B48-5604-96DA5E765FCC}"/>
          </ac:spMkLst>
        </pc:spChg>
        <pc:spChg chg="del">
          <ac:chgData name="Chad Jones" userId="7c84a875-d7f2-4093-9114-0000aaf97a5f" providerId="ADAL" clId="{D3648DCB-9CA7-48C5-A6AB-E6DFA0793510}" dt="2024-06-11T01:00:10.734" v="46" actId="478"/>
          <ac:spMkLst>
            <pc:docMk/>
            <pc:sldMk cId="2519796497" sldId="421"/>
            <ac:spMk id="4" creationId="{FCED8B85-4313-D367-086C-3720F8468464}"/>
          </ac:spMkLst>
        </pc:spChg>
        <pc:picChg chg="del">
          <ac:chgData name="Chad Jones" userId="7c84a875-d7f2-4093-9114-0000aaf97a5f" providerId="ADAL" clId="{D3648DCB-9CA7-48C5-A6AB-E6DFA0793510}" dt="2024-06-11T00:58:15.733" v="12" actId="478"/>
          <ac:picMkLst>
            <pc:docMk/>
            <pc:sldMk cId="2519796497" sldId="421"/>
            <ac:picMk id="5" creationId="{EAD38A61-675E-FFE0-06AB-D785CEE660FD}"/>
          </ac:picMkLst>
        </pc:picChg>
        <pc:picChg chg="add mod">
          <ac:chgData name="Chad Jones" userId="7c84a875-d7f2-4093-9114-0000aaf97a5f" providerId="ADAL" clId="{D3648DCB-9CA7-48C5-A6AB-E6DFA0793510}" dt="2024-06-11T15:39:48.051" v="207" actId="962"/>
          <ac:picMkLst>
            <pc:docMk/>
            <pc:sldMk cId="2519796497" sldId="421"/>
            <ac:picMk id="7" creationId="{DC2BCBE3-33E6-C34C-B9F2-640C7F97BE04}"/>
          </ac:picMkLst>
        </pc:picChg>
      </pc:sldChg>
      <pc:sldChg chg="addSp delSp modSp add mod">
        <pc:chgData name="Chad Jones" userId="7c84a875-d7f2-4093-9114-0000aaf97a5f" providerId="ADAL" clId="{D3648DCB-9CA7-48C5-A6AB-E6DFA0793510}" dt="2024-06-11T01:33:21.665" v="131" actId="21"/>
        <pc:sldMkLst>
          <pc:docMk/>
          <pc:sldMk cId="369681157" sldId="422"/>
        </pc:sldMkLst>
        <pc:spChg chg="add mod">
          <ac:chgData name="Chad Jones" userId="7c84a875-d7f2-4093-9114-0000aaf97a5f" providerId="ADAL" clId="{D3648DCB-9CA7-48C5-A6AB-E6DFA0793510}" dt="2024-06-11T01:33:21.665" v="131" actId="21"/>
          <ac:spMkLst>
            <pc:docMk/>
            <pc:sldMk cId="369681157" sldId="422"/>
            <ac:spMk id="3" creationId="{C39E2146-B1BB-3A1D-CCEC-08197F907C93}"/>
          </ac:spMkLst>
        </pc:spChg>
        <pc:spChg chg="del">
          <ac:chgData name="Chad Jones" userId="7c84a875-d7f2-4093-9114-0000aaf97a5f" providerId="ADAL" clId="{D3648DCB-9CA7-48C5-A6AB-E6DFA0793510}" dt="2024-06-11T01:33:21.665" v="131" actId="21"/>
          <ac:spMkLst>
            <pc:docMk/>
            <pc:sldMk cId="369681157" sldId="422"/>
            <ac:spMk id="6" creationId="{25CEDE75-F60A-6E90-BEC0-DA779EE856CB}"/>
          </ac:spMkLst>
        </pc:spChg>
      </pc:sldChg>
      <pc:sldChg chg="addSp delSp modSp add del mod">
        <pc:chgData name="Chad Jones" userId="7c84a875-d7f2-4093-9114-0000aaf97a5f" providerId="ADAL" clId="{D3648DCB-9CA7-48C5-A6AB-E6DFA0793510}" dt="2024-06-11T01:45:25.279" v="174" actId="2696"/>
        <pc:sldMkLst>
          <pc:docMk/>
          <pc:sldMk cId="433337539" sldId="423"/>
        </pc:sldMkLst>
        <pc:picChg chg="del">
          <ac:chgData name="Chad Jones" userId="7c84a875-d7f2-4093-9114-0000aaf97a5f" providerId="ADAL" clId="{D3648DCB-9CA7-48C5-A6AB-E6DFA0793510}" dt="2024-06-11T01:44:58.333" v="165" actId="478"/>
          <ac:picMkLst>
            <pc:docMk/>
            <pc:sldMk cId="433337539" sldId="423"/>
            <ac:picMk id="3" creationId="{6E4B8623-ABDA-7D8F-18B9-A631E3031015}"/>
          </ac:picMkLst>
        </pc:picChg>
        <pc:picChg chg="add del mod">
          <ac:chgData name="Chad Jones" userId="7c84a875-d7f2-4093-9114-0000aaf97a5f" providerId="ADAL" clId="{D3648DCB-9CA7-48C5-A6AB-E6DFA0793510}" dt="2024-06-11T01:45:09.178" v="169" actId="21"/>
          <ac:picMkLst>
            <pc:docMk/>
            <pc:sldMk cId="433337539" sldId="423"/>
            <ac:picMk id="4" creationId="{971602E2-055E-057A-6230-E371D7B5491D}"/>
          </ac:picMkLst>
        </pc:picChg>
      </pc:sldChg>
      <pc:sldChg chg="addSp modSp add mod">
        <pc:chgData name="Chad Jones" userId="7c84a875-d7f2-4093-9114-0000aaf97a5f" providerId="ADAL" clId="{D3648DCB-9CA7-48C5-A6AB-E6DFA0793510}" dt="2024-06-11T17:45:48.406" v="316" actId="1076"/>
        <pc:sldMkLst>
          <pc:docMk/>
          <pc:sldMk cId="1065450025" sldId="423"/>
        </pc:sldMkLst>
        <pc:picChg chg="add mod modCrop">
          <ac:chgData name="Chad Jones" userId="7c84a875-d7f2-4093-9114-0000aaf97a5f" providerId="ADAL" clId="{D3648DCB-9CA7-48C5-A6AB-E6DFA0793510}" dt="2024-06-11T17:45:45.158" v="315" actId="1076"/>
          <ac:picMkLst>
            <pc:docMk/>
            <pc:sldMk cId="1065450025" sldId="423"/>
            <ac:picMk id="4" creationId="{23D6453D-29B2-4CCB-92E4-731B3FD0242E}"/>
          </ac:picMkLst>
        </pc:picChg>
        <pc:picChg chg="add mod modCrop">
          <ac:chgData name="Chad Jones" userId="7c84a875-d7f2-4093-9114-0000aaf97a5f" providerId="ADAL" clId="{D3648DCB-9CA7-48C5-A6AB-E6DFA0793510}" dt="2024-06-11T17:45:48.406" v="316" actId="1076"/>
          <ac:picMkLst>
            <pc:docMk/>
            <pc:sldMk cId="1065450025" sldId="423"/>
            <ac:picMk id="6" creationId="{3F2B9913-FA1A-3090-B976-7E755079AA82}"/>
          </ac:picMkLst>
        </pc:picChg>
      </pc:sldChg>
      <pc:sldChg chg="addSp delSp modSp add mod">
        <pc:chgData name="Chad Jones" userId="7c84a875-d7f2-4093-9114-0000aaf97a5f" providerId="ADAL" clId="{D3648DCB-9CA7-48C5-A6AB-E6DFA0793510}" dt="2024-06-11T15:57:11.272" v="300" actId="1076"/>
        <pc:sldMkLst>
          <pc:docMk/>
          <pc:sldMk cId="2722413248" sldId="424"/>
        </pc:sldMkLst>
        <pc:picChg chg="add mod modCrop">
          <ac:chgData name="Chad Jones" userId="7c84a875-d7f2-4093-9114-0000aaf97a5f" providerId="ADAL" clId="{D3648DCB-9CA7-48C5-A6AB-E6DFA0793510}" dt="2024-06-11T15:57:11.272" v="300" actId="1076"/>
          <ac:picMkLst>
            <pc:docMk/>
            <pc:sldMk cId="2722413248" sldId="424"/>
            <ac:picMk id="4" creationId="{4C24BDEC-3969-5FDE-47DB-E8E2F6F131D9}"/>
          </ac:picMkLst>
        </pc:picChg>
        <pc:picChg chg="add del mod modCrop">
          <ac:chgData name="Chad Jones" userId="7c84a875-d7f2-4093-9114-0000aaf97a5f" providerId="ADAL" clId="{D3648DCB-9CA7-48C5-A6AB-E6DFA0793510}" dt="2024-06-11T15:56:36.918" v="295" actId="478"/>
          <ac:picMkLst>
            <pc:docMk/>
            <pc:sldMk cId="2722413248" sldId="424"/>
            <ac:picMk id="6" creationId="{DFFC117B-921D-C5AB-E377-9467FAA73119}"/>
          </ac:picMkLst>
        </pc:picChg>
      </pc:sldChg>
      <pc:sldChg chg="addSp modSp add mod">
        <pc:chgData name="Chad Jones" userId="7c84a875-d7f2-4093-9114-0000aaf97a5f" providerId="ADAL" clId="{D3648DCB-9CA7-48C5-A6AB-E6DFA0793510}" dt="2024-06-11T15:54:33.149" v="276" actId="14100"/>
        <pc:sldMkLst>
          <pc:docMk/>
          <pc:sldMk cId="180926061" sldId="425"/>
        </pc:sldMkLst>
        <pc:picChg chg="add mod modCrop">
          <ac:chgData name="Chad Jones" userId="7c84a875-d7f2-4093-9114-0000aaf97a5f" providerId="ADAL" clId="{D3648DCB-9CA7-48C5-A6AB-E6DFA0793510}" dt="2024-06-11T15:54:18.838" v="274" actId="1076"/>
          <ac:picMkLst>
            <pc:docMk/>
            <pc:sldMk cId="180926061" sldId="425"/>
            <ac:picMk id="4" creationId="{78BE4194-D6D5-0EF8-76D3-BA79880E0D4C}"/>
          </ac:picMkLst>
        </pc:picChg>
        <pc:picChg chg="add mod modCrop">
          <ac:chgData name="Chad Jones" userId="7c84a875-d7f2-4093-9114-0000aaf97a5f" providerId="ADAL" clId="{D3648DCB-9CA7-48C5-A6AB-E6DFA0793510}" dt="2024-06-11T15:54:33.149" v="276" actId="14100"/>
          <ac:picMkLst>
            <pc:docMk/>
            <pc:sldMk cId="180926061" sldId="425"/>
            <ac:picMk id="6" creationId="{7BADD8EA-50D1-CBCE-3EA2-A1A285D1E53C}"/>
          </ac:picMkLst>
        </pc:picChg>
      </pc:sldChg>
      <pc:sldChg chg="add del">
        <pc:chgData name="Chad Jones" userId="7c84a875-d7f2-4093-9114-0000aaf97a5f" providerId="ADAL" clId="{D3648DCB-9CA7-48C5-A6AB-E6DFA0793510}" dt="2024-06-11T17:47:28.504" v="336" actId="2696"/>
        <pc:sldMkLst>
          <pc:docMk/>
          <pc:sldMk cId="792572353" sldId="426"/>
        </pc:sldMkLst>
      </pc:sldChg>
      <pc:sldChg chg="addSp delSp modSp add mod">
        <pc:chgData name="Chad Jones" userId="7c84a875-d7f2-4093-9114-0000aaf97a5f" providerId="ADAL" clId="{D3648DCB-9CA7-48C5-A6AB-E6DFA0793510}" dt="2024-06-11T17:47:24.535" v="335" actId="1076"/>
        <pc:sldMkLst>
          <pc:docMk/>
          <pc:sldMk cId="520706000" sldId="427"/>
        </pc:sldMkLst>
        <pc:picChg chg="add del mod modCrop">
          <ac:chgData name="Chad Jones" userId="7c84a875-d7f2-4093-9114-0000aaf97a5f" providerId="ADAL" clId="{D3648DCB-9CA7-48C5-A6AB-E6DFA0793510}" dt="2024-06-11T17:47:24.535" v="335" actId="1076"/>
          <ac:picMkLst>
            <pc:docMk/>
            <pc:sldMk cId="520706000" sldId="427"/>
            <ac:picMk id="4" creationId="{1D50758D-EEC3-28D1-58BE-57D833864EB3}"/>
          </ac:picMkLst>
        </pc:picChg>
        <pc:picChg chg="add mod modCrop">
          <ac:chgData name="Chad Jones" userId="7c84a875-d7f2-4093-9114-0000aaf97a5f" providerId="ADAL" clId="{D3648DCB-9CA7-48C5-A6AB-E6DFA0793510}" dt="2024-06-11T17:47:17.934" v="334" actId="1076"/>
          <ac:picMkLst>
            <pc:docMk/>
            <pc:sldMk cId="520706000" sldId="427"/>
            <ac:picMk id="6" creationId="{5FDD04DF-5613-3BCD-4FD6-0F74003852FA}"/>
          </ac:picMkLst>
        </pc:picChg>
      </pc:sldChg>
      <pc:sldChg chg="delSp modSp add mod">
        <pc:chgData name="Chad Jones" userId="7c84a875-d7f2-4093-9114-0000aaf97a5f" providerId="ADAL" clId="{D3648DCB-9CA7-48C5-A6AB-E6DFA0793510}" dt="2024-06-11T15:56:26.056" v="294" actId="1076"/>
        <pc:sldMkLst>
          <pc:docMk/>
          <pc:sldMk cId="3208124029" sldId="428"/>
        </pc:sldMkLst>
        <pc:picChg chg="del">
          <ac:chgData name="Chad Jones" userId="7c84a875-d7f2-4093-9114-0000aaf97a5f" providerId="ADAL" clId="{D3648DCB-9CA7-48C5-A6AB-E6DFA0793510}" dt="2024-06-11T15:55:46.196" v="287" actId="478"/>
          <ac:picMkLst>
            <pc:docMk/>
            <pc:sldMk cId="3208124029" sldId="428"/>
            <ac:picMk id="4" creationId="{4C24BDEC-3969-5FDE-47DB-E8E2F6F131D9}"/>
          </ac:picMkLst>
        </pc:picChg>
        <pc:picChg chg="mod modCrop">
          <ac:chgData name="Chad Jones" userId="7c84a875-d7f2-4093-9114-0000aaf97a5f" providerId="ADAL" clId="{D3648DCB-9CA7-48C5-A6AB-E6DFA0793510}" dt="2024-06-11T15:56:26.056" v="294" actId="1076"/>
          <ac:picMkLst>
            <pc:docMk/>
            <pc:sldMk cId="3208124029" sldId="428"/>
            <ac:picMk id="6" creationId="{DFFC117B-921D-C5AB-E377-9467FAA73119}"/>
          </ac:picMkLst>
        </pc:picChg>
      </pc:sldChg>
      <pc:sldChg chg="add ord">
        <pc:chgData name="Chad Jones" userId="7c84a875-d7f2-4093-9114-0000aaf97a5f" providerId="ADAL" clId="{D3648DCB-9CA7-48C5-A6AB-E6DFA0793510}" dt="2024-06-11T19:49:26.140" v="340"/>
        <pc:sldMkLst>
          <pc:docMk/>
          <pc:sldMk cId="2524066396" sldId="429"/>
        </pc:sldMkLst>
      </pc:sldChg>
      <pc:sldMasterChg chg="delSldLayout">
        <pc:chgData name="Chad Jones" userId="7c84a875-d7f2-4093-9114-0000aaf97a5f" providerId="ADAL" clId="{D3648DCB-9CA7-48C5-A6AB-E6DFA0793510}" dt="2024-06-11T01:26:50.317" v="98" actId="47"/>
        <pc:sldMasterMkLst>
          <pc:docMk/>
          <pc:sldMasterMk cId="4069687671" sldId="2147483648"/>
        </pc:sldMasterMkLst>
        <pc:sldLayoutChg chg="del">
          <pc:chgData name="Chad Jones" userId="7c84a875-d7f2-4093-9114-0000aaf97a5f" providerId="ADAL" clId="{D3648DCB-9CA7-48C5-A6AB-E6DFA0793510}" dt="2024-06-11T01:26:50.317" v="98" actId="47"/>
          <pc:sldLayoutMkLst>
            <pc:docMk/>
            <pc:sldMasterMk cId="4069687671" sldId="2147483648"/>
            <pc:sldLayoutMk cId="2848528343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95638-EBF7-4346-9CD6-50636C18D8A2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5251-FD3B-4157-A635-275858A2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5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63DDD-00C0-1B43-16F9-35C76A32E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006CAD-0E82-A7C5-4FAF-66CBED948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35F6A-9ABC-2053-746C-FFB1AC66A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ADA11-671A-1F9B-D9DF-D46C483BB2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11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11510-D29E-F147-0AAE-57DE42D89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1E480-4183-37F5-CBF4-BCB40959D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BB22E-3F2C-D3C8-BCFC-5A3E76C45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BFA57-AD7A-089C-BFC5-DE6A86635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11510-D29E-F147-0AAE-57DE42D89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1E480-4183-37F5-CBF4-BCB40959D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BB22E-3F2C-D3C8-BCFC-5A3E76C45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BFA57-AD7A-089C-BFC5-DE6A86635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6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11510-D29E-F147-0AAE-57DE42D89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1E480-4183-37F5-CBF4-BCB40959D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BB22E-3F2C-D3C8-BCFC-5A3E76C45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BFA57-AD7A-089C-BFC5-DE6A86635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75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A80FB-FB64-B48E-B3FF-DB42D9A25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CF2BC-4231-3F0A-0DBB-AE8B11AA6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E4DF85-27BA-30EC-D55F-99DC6B52C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9B533-4C85-702A-229C-FBE3D9498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86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A80FB-FB64-B48E-B3FF-DB42D9A25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CF2BC-4231-3F0A-0DBB-AE8B11AA6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E4DF85-27BA-30EC-D55F-99DC6B52C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9B533-4C85-702A-229C-FBE3D9498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0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91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63DDD-00C0-1B43-16F9-35C76A32E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006CAD-0E82-A7C5-4FAF-66CBED948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35F6A-9ABC-2053-746C-FFB1AC66A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ADA11-671A-1F9B-D9DF-D46C483BB2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0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11510-D29E-F147-0AAE-57DE42D89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1E480-4183-37F5-CBF4-BCB40959D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BB22E-3F2C-D3C8-BCFC-5A3E76C45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BFA57-AD7A-089C-BFC5-DE6A86635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47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63DDD-00C0-1B43-16F9-35C76A32E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006CAD-0E82-A7C5-4FAF-66CBED948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35F6A-9ABC-2053-746C-FFB1AC66A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ADA11-671A-1F9B-D9DF-D46C483BB2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27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F5178-650C-021C-5A4E-89CB71FCB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C17CC8-DC11-F9F4-36D2-3DB2433A89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429865-7F6D-8510-81EB-C056644FC4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87304-89FC-43C6-267D-599840C27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22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11510-D29E-F147-0AAE-57DE42D89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1E480-4183-37F5-CBF4-BCB40959D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BB22E-3F2C-D3C8-BCFC-5A3E76C45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BFA57-AD7A-089C-BFC5-DE6A86635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34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11510-D29E-F147-0AAE-57DE42D89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1E480-4183-37F5-CBF4-BCB40959D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BB22E-3F2C-D3C8-BCFC-5A3E76C45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BFA57-AD7A-089C-BFC5-DE6A86635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46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11510-D29E-F147-0AAE-57DE42D89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1E480-4183-37F5-CBF4-BCB40959D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BB22E-3F2C-D3C8-BCFC-5A3E76C45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BFA57-AD7A-089C-BFC5-DE6A86635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70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11510-D29E-F147-0AAE-57DE42D89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1E480-4183-37F5-CBF4-BCB40959D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7BB22E-3F2C-D3C8-BCFC-5A3E76C45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BFA57-AD7A-089C-BFC5-DE6A86635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5251-FD3B-4157-A635-275858A217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2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2718-8A44-4E7B-8B7D-B493BF580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324C9-5BBA-EB78-A2A0-51DB60299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F9A61-C2A2-6EAD-1C01-40F3334C5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DF72-09F3-4C42-8BF8-A4E10640E8B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EA29F-D95E-1CAC-3680-1E4931F23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FAB50-FCB0-546B-7530-4C5E9E98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912-7C17-3E4F-AB15-E13D8B0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8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3AEA4-BB80-509B-6D60-8FB0C67EE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86679-68A2-2BF0-7641-386BE0D65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98881-BF30-D9B9-DBB8-D0DDAFF4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DF72-09F3-4C42-8BF8-A4E10640E8B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72FF6-1EE4-56C1-431A-AE19828B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0E72-8F61-77DC-DDDE-9EE2AB5BA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912-7C17-3E4F-AB15-E13D8B0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4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53A776-59CD-A2C0-2494-E684A3C88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54E7EF-021C-80BA-23B4-61EC55B9A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CEAC0-A3BC-89F3-B7AB-96104C0A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DF72-09F3-4C42-8BF8-A4E10640E8B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A507A-56FA-02E0-F50A-A8628D4E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379E8-86C6-FB2F-A727-EDC662CD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912-7C17-3E4F-AB15-E13D8B0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7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FBBBA-1D57-EFC5-C0CC-C90B5E2D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077CE-A1AB-D576-8C43-D4CF877B2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000FB-DF01-249B-7CDE-ED06A984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DF72-09F3-4C42-8BF8-A4E10640E8B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4C1F0-4314-CB3D-2841-48DB3FCF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77262-69BD-9FBE-3C28-6FD5F859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912-7C17-3E4F-AB15-E13D8B0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05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C41D8-D673-505B-EDA7-0F05956F0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7A2D4-BE5C-78DE-3C57-0D2EA0E6E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D7855-6EDB-B8AF-CC59-71EE6112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DF72-09F3-4C42-8BF8-A4E10640E8B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AF277-0BA0-4D8B-3DBC-C01355B9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3817C-B57A-6F46-7252-19980BDE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912-7C17-3E4F-AB15-E13D8B0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09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A392-2DA0-1945-482B-ADAFC150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2AD3-99DA-9910-D99D-03686E1CC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0B6A0-C18C-1EED-C51C-157358A1E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A6AA4-E842-B49C-9A53-46D3A1AE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DF72-09F3-4C42-8BF8-A4E10640E8B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B03B3-2BF0-7CBD-F9ED-F97E3AAF5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2BA61-2FDE-7500-0274-7DCA2123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912-7C17-3E4F-AB15-E13D8B0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04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FD352-80B6-B3A5-BF93-EBC1735D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7AE2F-A359-2C0E-54DB-1776AA576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9FEDD-07D2-81F0-3A21-76346A8D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173AC2-07C7-214F-5C79-1B9EB4FEC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6202D0-F06E-2497-1032-814C9D63D1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EEA481-304B-DAB7-718F-B0C28F150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DF72-09F3-4C42-8BF8-A4E10640E8B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B0B6C8-7B93-DB27-6338-C64071644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97371E-193C-0EE3-0BEE-ECE6944E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912-7C17-3E4F-AB15-E13D8B0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841CC-A76D-2159-5D92-21CC5A9C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F7998-1873-9B8A-EECC-54686A11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DF72-09F3-4C42-8BF8-A4E10640E8B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73A20-9BDD-21E2-1384-9F8C4A68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AF41C-BEE6-C77C-0274-5643D0E6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912-7C17-3E4F-AB15-E13D8B0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8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20A508-E6E3-94F3-483A-9DA1102F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DF72-09F3-4C42-8BF8-A4E10640E8B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0BFA9-DF68-649F-7E20-695FA01A2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B2422-264A-0CAB-14EF-CFA17AB3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912-7C17-3E4F-AB15-E13D8B0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CABE-E4D1-8BAF-27A9-1C48EB32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1F54E-D12E-6B11-413B-91B3C162D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E1A284-A482-56AA-5D7D-A3BD4F704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2DC89-0322-C244-CD71-A07311006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DF72-09F3-4C42-8BF8-A4E10640E8B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1CF77-2E49-4A58-1E14-C5378F345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398B0-453E-C019-AF64-391047B9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912-7C17-3E4F-AB15-E13D8B0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32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A5C20-F6F8-D049-F1DD-8E55EC0A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17C03D-ADEA-D013-E80B-8017C0C12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FC17B-4500-B82A-51D9-7D99DEC17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33B21-E9B6-1EA2-00A4-EE289B29B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DF72-09F3-4C42-8BF8-A4E10640E8B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DBE17-E81A-21BA-608E-E640E179B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5B9D1-622F-A881-86CF-EAF31A8F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912-7C17-3E4F-AB15-E13D8B0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3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C0F4A9-7F2A-6011-FE94-A826193D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CF6CD-8268-27DF-F2B8-69F299787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5C719-4F78-28B1-FDD5-808574E1C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3DF72-09F3-4C42-8BF8-A4E10640E8B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17CFD-FC8A-6431-4FBF-9FE549F74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D0C3F-85D0-18D6-5160-CD74159C5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01912-7C17-3E4F-AB15-E13D8B09F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2E972-9D6B-2229-D179-37A72FCA4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004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Provo School District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DFE52-5720-7AE3-9A7A-40B520F8F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8046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Construction Update</a:t>
            </a:r>
          </a:p>
          <a:p>
            <a:r>
              <a:rPr lang="en-US" dirty="0">
                <a:solidFill>
                  <a:srgbClr val="FFFFFF"/>
                </a:solidFill>
              </a:rPr>
              <a:t>June 11, 2024</a:t>
            </a:r>
          </a:p>
        </p:txBody>
      </p:sp>
      <p:pic>
        <p:nvPicPr>
          <p:cNvPr id="4" name="Picture 3" descr="A white logo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C0C1EFB-D831-B054-7888-C8DDC024CF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3891" y="4043623"/>
            <a:ext cx="1499113" cy="15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2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DE4F4-21A7-C99A-086E-C16DCA0CE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E2564-A559-5D22-5B5F-293228AD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hallway with ducts and pipes&#10;&#10;Description automatically generated">
            <a:extLst>
              <a:ext uri="{FF2B5EF4-FFF2-40B4-BE49-F238E27FC236}">
                <a16:creationId xmlns:a16="http://schemas.microsoft.com/office/drawing/2014/main" id="{78BE4194-D6D5-0EF8-76D3-BA79880E0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26" r="21874"/>
          <a:stretch/>
        </p:blipFill>
        <p:spPr>
          <a:xfrm>
            <a:off x="6248402" y="14716"/>
            <a:ext cx="5943600" cy="6858000"/>
          </a:xfrm>
          <a:prstGeom prst="rect">
            <a:avLst/>
          </a:prstGeom>
        </p:spPr>
      </p:pic>
      <p:pic>
        <p:nvPicPr>
          <p:cNvPr id="6" name="Picture 5" descr="A room with a person on a lift&#10;&#10;Description automatically generated with medium confidence">
            <a:extLst>
              <a:ext uri="{FF2B5EF4-FFF2-40B4-BE49-F238E27FC236}">
                <a16:creationId xmlns:a16="http://schemas.microsoft.com/office/drawing/2014/main" id="{7BADD8EA-50D1-CBCE-3EA2-A1A285D1E53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7778" r="17500"/>
          <a:stretch/>
        </p:blipFill>
        <p:spPr>
          <a:xfrm>
            <a:off x="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6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DE4F4-21A7-C99A-086E-C16DCA0CE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E2564-A559-5D22-5B5F-293228AD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standing next to a wall&#10;&#10;Description automatically generated">
            <a:extLst>
              <a:ext uri="{FF2B5EF4-FFF2-40B4-BE49-F238E27FC236}">
                <a16:creationId xmlns:a16="http://schemas.microsoft.com/office/drawing/2014/main" id="{4C24BDEC-3969-5FDE-47DB-E8E2F6F13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" r="131"/>
          <a:stretch/>
        </p:blipFill>
        <p:spPr>
          <a:xfrm>
            <a:off x="1524" y="-1164760"/>
            <a:ext cx="12190476" cy="918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13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DE4F4-21A7-C99A-086E-C16DCA0CE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E2564-A559-5D22-5B5F-293228AD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room with blue and purple tiles&#10;&#10;Description automatically generated">
            <a:extLst>
              <a:ext uri="{FF2B5EF4-FFF2-40B4-BE49-F238E27FC236}">
                <a16:creationId xmlns:a16="http://schemas.microsoft.com/office/drawing/2014/main" id="{DFFC117B-921D-C5AB-E377-9467FAA73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" r="817"/>
          <a:stretch/>
        </p:blipFill>
        <p:spPr>
          <a:xfrm>
            <a:off x="0" y="-1022350"/>
            <a:ext cx="12188952" cy="928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24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DE4F4-21A7-C99A-086E-C16DCA0CE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E2564-A559-5D22-5B5F-293228AD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room with a blue wall and pipes&#10;&#10;Description automatically generated with medium confidence">
            <a:extLst>
              <a:ext uri="{FF2B5EF4-FFF2-40B4-BE49-F238E27FC236}">
                <a16:creationId xmlns:a16="http://schemas.microsoft.com/office/drawing/2014/main" id="{23D6453D-29B2-4CCB-92E4-731B3FD0242E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33813"/>
          <a:stretch/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pic>
        <p:nvPicPr>
          <p:cNvPr id="6" name="Picture 5" descr="A construction site with a crane and scaffolding&#10;&#10;Description automatically generated">
            <a:extLst>
              <a:ext uri="{FF2B5EF4-FFF2-40B4-BE49-F238E27FC236}">
                <a16:creationId xmlns:a16="http://schemas.microsoft.com/office/drawing/2014/main" id="{3F2B9913-FA1A-3090-B976-7E755079AA82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2384" r="12128"/>
          <a:stretch/>
        </p:blipFill>
        <p:spPr>
          <a:xfrm>
            <a:off x="6248402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50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DE4F4-21A7-C99A-086E-C16DCA0CE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E2564-A559-5D22-5B5F-293228AD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oup of people in a building&#10;&#10;Description automatically generated">
            <a:extLst>
              <a:ext uri="{FF2B5EF4-FFF2-40B4-BE49-F238E27FC236}">
                <a16:creationId xmlns:a16="http://schemas.microsoft.com/office/drawing/2014/main" id="{1D50758D-EEC3-28D1-58BE-57D833864EB3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4189" r="19509"/>
          <a:stretch/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pic>
        <p:nvPicPr>
          <p:cNvPr id="6" name="Picture 5" descr="A construction site with people working on the floor&#10;&#10;Description automatically generated">
            <a:extLst>
              <a:ext uri="{FF2B5EF4-FFF2-40B4-BE49-F238E27FC236}">
                <a16:creationId xmlns:a16="http://schemas.microsoft.com/office/drawing/2014/main" id="{5FDD04DF-5613-3BCD-4FD6-0F74003852FA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9650" t="-93" r="26043" b="93"/>
          <a:stretch/>
        </p:blipFill>
        <p:spPr>
          <a:xfrm>
            <a:off x="6274689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06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7C0F63-AE85-4533-49D5-602BDED63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CEDE75-F60A-6E90-BEC0-DA779EE8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-135576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Shoreline</a:t>
            </a:r>
          </a:p>
        </p:txBody>
      </p:sp>
      <p:pic>
        <p:nvPicPr>
          <p:cNvPr id="10" name="Picture 9" descr="An aerial view of a building&#10;&#10;Description automatically generated">
            <a:extLst>
              <a:ext uri="{FF2B5EF4-FFF2-40B4-BE49-F238E27FC236}">
                <a16:creationId xmlns:a16="http://schemas.microsoft.com/office/drawing/2014/main" id="{AF5732AD-0FB3-E4C4-E06D-88FA0F5F9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5CEDE75-F60A-6E90-BEC0-DA779EE856CB}"/>
              </a:ext>
            </a:extLst>
          </p:cNvPr>
          <p:cNvSpPr txBox="1">
            <a:spLocks/>
          </p:cNvSpPr>
          <p:nvPr/>
        </p:nvSpPr>
        <p:spPr>
          <a:xfrm>
            <a:off x="1249680" y="-1203366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>
                <a:solidFill>
                  <a:srgbClr val="FFFFFF"/>
                </a:solidFill>
              </a:rPr>
              <a:t>Shoreline</a:t>
            </a: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91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7C0F63-AE85-4533-49D5-602BDED63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n aerial view of a town&#10;&#10;Description automatically generated">
            <a:extLst>
              <a:ext uri="{FF2B5EF4-FFF2-40B4-BE49-F238E27FC236}">
                <a16:creationId xmlns:a16="http://schemas.microsoft.com/office/drawing/2014/main" id="{12A592F3-EB7C-C2EC-86B7-A1FC232CE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9E2146-B1BB-3A1D-CCEC-08197F907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1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41B5EB-B4F8-7812-775D-5A18464AC321}"/>
              </a:ext>
            </a:extLst>
          </p:cNvPr>
          <p:cNvSpPr/>
          <p:nvPr/>
        </p:nvSpPr>
        <p:spPr>
          <a:xfrm>
            <a:off x="8106823" y="6290737"/>
            <a:ext cx="4085177" cy="584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1E09F0-7C05-5C32-B0B2-745735A7E92E}"/>
              </a:ext>
            </a:extLst>
          </p:cNvPr>
          <p:cNvSpPr txBox="1">
            <a:spLocks/>
          </p:cNvSpPr>
          <p:nvPr/>
        </p:nvSpPr>
        <p:spPr>
          <a:xfrm>
            <a:off x="1524000" y="-46189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FFFF"/>
                </a:solidFill>
              </a:rPr>
              <a:t>Shoreline</a:t>
            </a:r>
          </a:p>
        </p:txBody>
      </p:sp>
      <p:pic>
        <p:nvPicPr>
          <p:cNvPr id="3" name="Picture 2" descr="An aerial view of a large building&#10;&#10;Description automatically generated">
            <a:extLst>
              <a:ext uri="{FF2B5EF4-FFF2-40B4-BE49-F238E27FC236}">
                <a16:creationId xmlns:a16="http://schemas.microsoft.com/office/drawing/2014/main" id="{0D1161CE-09E7-3782-F4CA-EFDA78349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29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41B5EB-B4F8-7812-775D-5A18464AC321}"/>
              </a:ext>
            </a:extLst>
          </p:cNvPr>
          <p:cNvSpPr/>
          <p:nvPr/>
        </p:nvSpPr>
        <p:spPr>
          <a:xfrm>
            <a:off x="8106823" y="6290737"/>
            <a:ext cx="4085177" cy="584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nstruction site with several vehicles&#10;&#10;Description automatically generated with medium confidence">
            <a:extLst>
              <a:ext uri="{FF2B5EF4-FFF2-40B4-BE49-F238E27FC236}">
                <a16:creationId xmlns:a16="http://schemas.microsoft.com/office/drawing/2014/main" id="{39B9DAA4-471F-FCC7-A4D1-49C8BBEC3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20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buildings and mountains in the background&#10;&#10;Description automatically generated">
            <a:extLst>
              <a:ext uri="{FF2B5EF4-FFF2-40B4-BE49-F238E27FC236}">
                <a16:creationId xmlns:a16="http://schemas.microsoft.com/office/drawing/2014/main" id="{A4A3323F-2EEE-C2E9-B2B0-75F700166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9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nstruction site with a lot of vehicles and trees&#10;&#10;Description automatically generated with medium confidence">
            <a:extLst>
              <a:ext uri="{FF2B5EF4-FFF2-40B4-BE49-F238E27FC236}">
                <a16:creationId xmlns:a16="http://schemas.microsoft.com/office/drawing/2014/main" id="{56ABE085-595E-BE93-AE68-763114B42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1882A-BC38-2412-02DB-57EC8AA81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Wasatch</a:t>
            </a:r>
          </a:p>
        </p:txBody>
      </p:sp>
    </p:spTree>
    <p:extLst>
      <p:ext uri="{BB962C8B-B14F-4D97-AF65-F5344CB8AC3E}">
        <p14:creationId xmlns:p14="http://schemas.microsoft.com/office/powerpoint/2010/main" val="1360178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large window&#10;&#10;Description automatically generated with medium confidence">
            <a:extLst>
              <a:ext uri="{FF2B5EF4-FFF2-40B4-BE49-F238E27FC236}">
                <a16:creationId xmlns:a16="http://schemas.microsoft.com/office/drawing/2014/main" id="{7FAA88AC-11E4-C5E4-4AF9-957583B58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26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41B5EB-B4F8-7812-775D-5A18464AC321}"/>
              </a:ext>
            </a:extLst>
          </p:cNvPr>
          <p:cNvSpPr/>
          <p:nvPr/>
        </p:nvSpPr>
        <p:spPr>
          <a:xfrm>
            <a:off x="8106823" y="6290737"/>
            <a:ext cx="4085177" cy="584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nstruction site with stairs and stairs&#10;&#10;Description automatically generated">
            <a:extLst>
              <a:ext uri="{FF2B5EF4-FFF2-40B4-BE49-F238E27FC236}">
                <a16:creationId xmlns:a16="http://schemas.microsoft.com/office/drawing/2014/main" id="{476CCFC4-72C2-6A09-9D7C-881F78F26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63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41B5EB-B4F8-7812-775D-5A18464AC321}"/>
              </a:ext>
            </a:extLst>
          </p:cNvPr>
          <p:cNvSpPr/>
          <p:nvPr/>
        </p:nvSpPr>
        <p:spPr>
          <a:xfrm>
            <a:off x="8106823" y="6290737"/>
            <a:ext cx="4085177" cy="584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kitchen with wooden cabinets&#10;&#10;Description automatically generated">
            <a:extLst>
              <a:ext uri="{FF2B5EF4-FFF2-40B4-BE49-F238E27FC236}">
                <a16:creationId xmlns:a16="http://schemas.microsoft.com/office/drawing/2014/main" id="{96AA066A-D68C-334D-A18A-4BF51AC75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8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empty gym with basketball hoops&#10;&#10;Description automatically generated">
            <a:extLst>
              <a:ext uri="{FF2B5EF4-FFF2-40B4-BE49-F238E27FC236}">
                <a16:creationId xmlns:a16="http://schemas.microsoft.com/office/drawing/2014/main" id="{CB5BA291-94C8-8D7A-B246-5A5EE8681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16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57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auditorium with rows of seats&#10;&#10;Description automatically generated">
            <a:extLst>
              <a:ext uri="{FF2B5EF4-FFF2-40B4-BE49-F238E27FC236}">
                <a16:creationId xmlns:a16="http://schemas.microsoft.com/office/drawing/2014/main" id="{E3F3D8D0-40BA-7DEF-F96F-0ABF07C56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8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dder and boxes in a warehouse&#10;&#10;Description automatically generated">
            <a:extLst>
              <a:ext uri="{FF2B5EF4-FFF2-40B4-BE49-F238E27FC236}">
                <a16:creationId xmlns:a16="http://schemas.microsoft.com/office/drawing/2014/main" id="{47BFAED0-1A69-8C3A-98F1-7E4AA32F9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68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staircase and a staircase&#10;&#10;Description automatically generated with medium confidence">
            <a:extLst>
              <a:ext uri="{FF2B5EF4-FFF2-40B4-BE49-F238E27FC236}">
                <a16:creationId xmlns:a16="http://schemas.microsoft.com/office/drawing/2014/main" id="{68E729ED-3442-A07E-7BA4-FD01D700B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07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60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llway with a staircase and windows&#10;&#10;Description automatically generated with medium confidence">
            <a:extLst>
              <a:ext uri="{FF2B5EF4-FFF2-40B4-BE49-F238E27FC236}">
                <a16:creationId xmlns:a16="http://schemas.microsoft.com/office/drawing/2014/main" id="{6E4B8623-ABDA-7D8F-18B9-A631E3031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08429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A long hallway with black and white tiles&#10;&#10;Description automatically generated">
            <a:extLst>
              <a:ext uri="{FF2B5EF4-FFF2-40B4-BE49-F238E27FC236}">
                <a16:creationId xmlns:a16="http://schemas.microsoft.com/office/drawing/2014/main" id="{971602E2-055E-057A-6230-E371D7B54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4242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68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03A4B-AD64-34F4-D34C-782298BF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erial view of a construction site&#10;&#10;Description automatically generated">
            <a:extLst>
              <a:ext uri="{FF2B5EF4-FFF2-40B4-BE49-F238E27FC236}">
                <a16:creationId xmlns:a16="http://schemas.microsoft.com/office/drawing/2014/main" id="{73A76E7E-B625-5139-140D-3B6DDDEDE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BF44F49-2866-53DC-A52E-EAEAC987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0" y="21553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1DAD66-40D4-DD06-55FE-EA58847E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BE2F3B-BE1A-97DC-CBF8-85F4D34B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75CD070-47E2-B802-82DA-A5740EF61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7371" y="-25799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43040A6-DAEA-8609-349A-6C3275730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D26C30D-DF30-349C-2D57-58335A548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27371" y="25799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B46B35C-2904-CD18-9019-46D111A1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B96C8FAA-0283-71B8-9758-4B23F446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F3031D8C-5197-1767-9AA7-7F7B052AC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D8E508B9-3DB2-AA4F-E372-343E437C6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5773DC2-9C14-66E0-4C65-E6A65B3EFA8B}"/>
              </a:ext>
            </a:extLst>
          </p:cNvPr>
          <p:cNvSpPr txBox="1">
            <a:spLocks/>
          </p:cNvSpPr>
          <p:nvPr/>
        </p:nvSpPr>
        <p:spPr>
          <a:xfrm>
            <a:off x="1524000" y="264523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FFFFF"/>
                </a:solidFill>
              </a:rPr>
              <a:t>Timpview</a:t>
            </a:r>
          </a:p>
        </p:txBody>
      </p:sp>
    </p:spTree>
    <p:extLst>
      <p:ext uri="{BB962C8B-B14F-4D97-AF65-F5344CB8AC3E}">
        <p14:creationId xmlns:p14="http://schemas.microsoft.com/office/powerpoint/2010/main" val="4254678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03A4B-AD64-34F4-D34C-782298BF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BF44F49-2866-53DC-A52E-EAEAC987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0" y="21553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1DAD66-40D4-DD06-55FE-EA58847E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BE2F3B-BE1A-97DC-CBF8-85F4D34B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75CD070-47E2-B802-82DA-A5740EF61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7371" y="-25799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43040A6-DAEA-8609-349A-6C3275730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D26C30D-DF30-349C-2D57-58335A548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27371" y="25799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B46B35C-2904-CD18-9019-46D111A1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B96C8FAA-0283-71B8-9758-4B23F446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F3031D8C-5197-1767-9AA7-7F7B052AC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D8E508B9-3DB2-AA4F-E372-343E437C6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1CE6-6018-4B4C-6B6E-3C53C40F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93" y="3797180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Demolition</a:t>
            </a:r>
          </a:p>
        </p:txBody>
      </p:sp>
      <p:pic>
        <p:nvPicPr>
          <p:cNvPr id="13" name="Picture 12" descr="A road construction with a mountain in the background&#10;&#10;Description automatically generated">
            <a:extLst>
              <a:ext uri="{FF2B5EF4-FFF2-40B4-BE49-F238E27FC236}">
                <a16:creationId xmlns:a16="http://schemas.microsoft.com/office/drawing/2014/main" id="{0179FC4E-08AC-5C05-73E1-A9750FDBD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65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7BC5C-FB44-3B7F-1726-39E01D84E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61541-5657-0B48-5604-96DA5E765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uilding under construction with a few roof beams&#10;&#10;Description automatically generated with medium confidence">
            <a:extLst>
              <a:ext uri="{FF2B5EF4-FFF2-40B4-BE49-F238E27FC236}">
                <a16:creationId xmlns:a16="http://schemas.microsoft.com/office/drawing/2014/main" id="{DC2BCBE3-33E6-C34C-B9F2-640C7F97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96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03A4B-AD64-34F4-D34C-782298BF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BF44F49-2866-53DC-A52E-EAEAC987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0" y="21553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1DAD66-40D4-DD06-55FE-EA58847E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BE2F3B-BE1A-97DC-CBF8-85F4D34B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75CD070-47E2-B802-82DA-A5740EF61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7371" y="-25799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43040A6-DAEA-8609-349A-6C3275730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D26C30D-DF30-349C-2D57-58335A548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27371" y="25799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B46B35C-2904-CD18-9019-46D111A1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B96C8FAA-0283-71B8-9758-4B23F446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F3031D8C-5197-1767-9AA7-7F7B052AC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D8E508B9-3DB2-AA4F-E372-343E437C6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13AC34-9818-6A5C-05D6-67937DF66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93" y="3797180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Piers</a:t>
            </a:r>
          </a:p>
        </p:txBody>
      </p:sp>
      <p:pic>
        <p:nvPicPr>
          <p:cNvPr id="13" name="Picture 12" descr="An aerial view of a construction site&#10;&#10;Description automatically generated">
            <a:extLst>
              <a:ext uri="{FF2B5EF4-FFF2-40B4-BE49-F238E27FC236}">
                <a16:creationId xmlns:a16="http://schemas.microsoft.com/office/drawing/2014/main" id="{D64B1839-E72D-2EFC-B581-2E576FB73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83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03A4B-AD64-34F4-D34C-782298BF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BF44F49-2866-53DC-A52E-EAEAC987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0" y="21553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1DAD66-40D4-DD06-55FE-EA58847E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BE2F3B-BE1A-97DC-CBF8-85F4D34B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75CD070-47E2-B802-82DA-A5740EF61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7371" y="-25799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43040A6-DAEA-8609-349A-6C3275730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D26C30D-DF30-349C-2D57-58335A548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27371" y="25799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B46B35C-2904-CD18-9019-46D111A1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B96C8FAA-0283-71B8-9758-4B23F446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F3031D8C-5197-1767-9AA7-7F7B052AC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D8E508B9-3DB2-AA4F-E372-343E437C6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 descr="An aerial view of a building&#10;&#10;Description automatically generated">
            <a:extLst>
              <a:ext uri="{FF2B5EF4-FFF2-40B4-BE49-F238E27FC236}">
                <a16:creationId xmlns:a16="http://schemas.microsoft.com/office/drawing/2014/main" id="{26B6A33B-D2F6-9B34-62CB-3D3167068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69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03A4B-AD64-34F4-D34C-782298BF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BF44F49-2866-53DC-A52E-EAEAC987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0" y="21553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1DAD66-40D4-DD06-55FE-EA58847E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BE2F3B-BE1A-97DC-CBF8-85F4D34B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75CD070-47E2-B802-82DA-A5740EF61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7371" y="-25799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43040A6-DAEA-8609-349A-6C3275730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B46B35C-2904-CD18-9019-46D111A1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B96C8FAA-0283-71B8-9758-4B23F446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F3031D8C-5197-1767-9AA7-7F7B052AC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D8E508B9-3DB2-AA4F-E372-343E437C6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1CE6-6018-4B4C-6B6E-3C53C40F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93" y="3797180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Demolition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82CE611-52ED-EBD4-14E2-F85DB927DE51}"/>
              </a:ext>
            </a:extLst>
          </p:cNvPr>
          <p:cNvSpPr txBox="1">
            <a:spLocks/>
          </p:cNvSpPr>
          <p:nvPr/>
        </p:nvSpPr>
        <p:spPr>
          <a:xfrm>
            <a:off x="400493" y="3949580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FFFF"/>
                </a:solidFill>
              </a:rPr>
              <a:t>Demolition</a:t>
            </a:r>
            <a:endParaRPr lang="en-US" sz="4800" b="1" dirty="0">
              <a:solidFill>
                <a:srgbClr val="FFFFFF"/>
              </a:solidFill>
            </a:endParaRPr>
          </a:p>
        </p:txBody>
      </p:sp>
      <p:pic>
        <p:nvPicPr>
          <p:cNvPr id="16" name="Picture 15" descr="A construction site with a crane and machinery&#10;&#10;Description automatically generated">
            <a:extLst>
              <a:ext uri="{FF2B5EF4-FFF2-40B4-BE49-F238E27FC236}">
                <a16:creationId xmlns:a16="http://schemas.microsoft.com/office/drawing/2014/main" id="{1CBDF81B-E197-435E-D522-30BBEC185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13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03A4B-AD64-34F4-D34C-782298BF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BF44F49-2866-53DC-A52E-EAEAC987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0" y="21553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1DAD66-40D4-DD06-55FE-EA58847E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BE2F3B-BE1A-97DC-CBF8-85F4D34B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75CD070-47E2-B802-82DA-A5740EF61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7371" y="-25799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43040A6-DAEA-8609-349A-6C3275730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B46B35C-2904-CD18-9019-46D111A1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B96C8FAA-0283-71B8-9758-4B23F446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F3031D8C-5197-1767-9AA7-7F7B052AC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D8E508B9-3DB2-AA4F-E372-343E437C6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1CE6-6018-4B4C-6B6E-3C53C40F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93" y="3797180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Demolition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82CE611-52ED-EBD4-14E2-F85DB927DE51}"/>
              </a:ext>
            </a:extLst>
          </p:cNvPr>
          <p:cNvSpPr txBox="1">
            <a:spLocks/>
          </p:cNvSpPr>
          <p:nvPr/>
        </p:nvSpPr>
        <p:spPr>
          <a:xfrm>
            <a:off x="400493" y="3949580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FFFF"/>
                </a:solidFill>
              </a:rPr>
              <a:t>Demolition</a:t>
            </a:r>
            <a:endParaRPr lang="en-US" sz="4800" b="1" dirty="0">
              <a:solidFill>
                <a:srgbClr val="FFFFFF"/>
              </a:solidFill>
            </a:endParaRPr>
          </a:p>
        </p:txBody>
      </p:sp>
      <p:pic>
        <p:nvPicPr>
          <p:cNvPr id="13" name="Picture 12" descr="A construction site with bricks and metal rods&#10;&#10;Description automatically generated">
            <a:extLst>
              <a:ext uri="{FF2B5EF4-FFF2-40B4-BE49-F238E27FC236}">
                <a16:creationId xmlns:a16="http://schemas.microsoft.com/office/drawing/2014/main" id="{B584FB5F-BFB8-7419-5A7D-7DA3AAF82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88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03A4B-AD64-34F4-D34C-782298BF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BF44F49-2866-53DC-A52E-EAEAC987B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0" y="21553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1DAD66-40D4-DD06-55FE-EA58847E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BE2F3B-BE1A-97DC-CBF8-85F4D34B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615571" y="-7805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75CD070-47E2-B802-82DA-A5740EF61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7371" y="-25799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43040A6-DAEA-8609-349A-6C3275730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DB46B35C-2904-CD18-9019-46D111A1D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B96C8FAA-0283-71B8-9758-4B23F446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F3031D8C-5197-1767-9AA7-7F7B052AC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D8E508B9-3DB2-AA4F-E372-343E437C6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A41CE6-6018-4B4C-6B6E-3C53C40F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93" y="3797180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Demolition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82CE611-52ED-EBD4-14E2-F85DB927DE51}"/>
              </a:ext>
            </a:extLst>
          </p:cNvPr>
          <p:cNvSpPr txBox="1">
            <a:spLocks/>
          </p:cNvSpPr>
          <p:nvPr/>
        </p:nvSpPr>
        <p:spPr>
          <a:xfrm>
            <a:off x="400493" y="3949580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FFFF"/>
                </a:solidFill>
              </a:rPr>
              <a:t>Demolition</a:t>
            </a:r>
            <a:endParaRPr lang="en-US" sz="4800" b="1" dirty="0">
              <a:solidFill>
                <a:srgbClr val="FFFFFF"/>
              </a:solidFill>
            </a:endParaRPr>
          </a:p>
        </p:txBody>
      </p:sp>
      <p:pic>
        <p:nvPicPr>
          <p:cNvPr id="10" name="Picture 9" descr="An aerial view of a stadium&#10;&#10;Description automatically generated">
            <a:extLst>
              <a:ext uri="{FF2B5EF4-FFF2-40B4-BE49-F238E27FC236}">
                <a16:creationId xmlns:a16="http://schemas.microsoft.com/office/drawing/2014/main" id="{A99439EA-D27C-28C1-0BF7-813366B37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76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2E972-9D6B-2229-D179-37A72FCA4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004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Provo School District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DFE52-5720-7AE3-9A7A-40B520F8F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8046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Construction Update</a:t>
            </a:r>
          </a:p>
          <a:p>
            <a:r>
              <a:rPr lang="en-US" dirty="0">
                <a:solidFill>
                  <a:srgbClr val="FFFFFF"/>
                </a:solidFill>
              </a:rPr>
              <a:t>June 11, 2024</a:t>
            </a:r>
          </a:p>
        </p:txBody>
      </p:sp>
      <p:pic>
        <p:nvPicPr>
          <p:cNvPr id="4" name="Picture 3" descr="A white logo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C0C1EFB-D831-B054-7888-C8DDC024CF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3891" y="4043623"/>
            <a:ext cx="1499113" cy="15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66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7BC5C-FB44-3B7F-1726-39E01D84E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high angle view of a construction site&#10;&#10;Description automatically generated">
            <a:extLst>
              <a:ext uri="{FF2B5EF4-FFF2-40B4-BE49-F238E27FC236}">
                <a16:creationId xmlns:a16="http://schemas.microsoft.com/office/drawing/2014/main" id="{25CF06B3-429B-D0C0-2867-4407D75E6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40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DE4F4-21A7-C99A-086E-C16DCA0CE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D5847E-2A59-AE21-7F81-D665E5D9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93" y="3797180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Site</a:t>
            </a:r>
          </a:p>
        </p:txBody>
      </p:sp>
      <p:pic>
        <p:nvPicPr>
          <p:cNvPr id="3" name="Picture 2" descr="A construction site with a road and trees&#10;&#10;Description automatically generated with medium confidence">
            <a:extLst>
              <a:ext uri="{FF2B5EF4-FFF2-40B4-BE49-F238E27FC236}">
                <a16:creationId xmlns:a16="http://schemas.microsoft.com/office/drawing/2014/main" id="{5A8B0CED-F9E1-93F2-5120-18D43E9D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51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7BC5C-FB44-3B7F-1726-39E01D84E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building with white trucks parked next to it&#10;&#10;Description automatically generated">
            <a:extLst>
              <a:ext uri="{FF2B5EF4-FFF2-40B4-BE49-F238E27FC236}">
                <a16:creationId xmlns:a16="http://schemas.microsoft.com/office/drawing/2014/main" id="{A9897B9B-ACBE-734F-8DFB-E35735C0F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56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B65E3-39DA-B83D-1C36-62A89238B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0B4AFA7-D086-CD80-5D1B-89512999D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18631C-8884-5FB6-7067-3958A573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uilding under construction with scaffolding&#10;&#10;Description automatically generated">
            <a:extLst>
              <a:ext uri="{FF2B5EF4-FFF2-40B4-BE49-F238E27FC236}">
                <a16:creationId xmlns:a16="http://schemas.microsoft.com/office/drawing/2014/main" id="{70B9470F-734D-5E91-2AC8-0673A9E32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40713"/>
            <a:ext cx="12188951" cy="914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4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DE4F4-21A7-C99A-086E-C16DCA0CE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D9D480-8396-FE9A-6BC3-CAC6C78FF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oncrete stairs in a construction site&#10;&#10;Description automatically generated">
            <a:extLst>
              <a:ext uri="{FF2B5EF4-FFF2-40B4-BE49-F238E27FC236}">
                <a16:creationId xmlns:a16="http://schemas.microsoft.com/office/drawing/2014/main" id="{191AE858-F9EB-0E9B-F03A-A728883D1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05050"/>
            <a:ext cx="12217400" cy="91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3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DE4F4-21A7-C99A-086E-C16DCA0CE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E2564-A559-5D22-5B5F-293228AD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uilding under construction with a roof&#10;&#10;Description automatically generated with medium confidence">
            <a:extLst>
              <a:ext uri="{FF2B5EF4-FFF2-40B4-BE49-F238E27FC236}">
                <a16:creationId xmlns:a16="http://schemas.microsoft.com/office/drawing/2014/main" id="{995000BA-6DB4-72C1-1EC2-BCACA067E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952" cy="91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83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d4578a-12a7-4343-b487-26990a3ef50c" xsi:nil="true"/>
    <lcf76f155ced4ddcb4097134ff3c332f xmlns="d2de3ff0-383a-420c-90dd-5d661e360a2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CD743977352A45A09B00619A2A16B3" ma:contentTypeVersion="18" ma:contentTypeDescription="Create a new document." ma:contentTypeScope="" ma:versionID="77f6aa4933c074b3c7901d6935be2422">
  <xsd:schema xmlns:xsd="http://www.w3.org/2001/XMLSchema" xmlns:xs="http://www.w3.org/2001/XMLSchema" xmlns:p="http://schemas.microsoft.com/office/2006/metadata/properties" xmlns:ns2="d2de3ff0-383a-420c-90dd-5d661e360a21" xmlns:ns3="5fd4578a-12a7-4343-b487-26990a3ef50c" targetNamespace="http://schemas.microsoft.com/office/2006/metadata/properties" ma:root="true" ma:fieldsID="92d2cf29018c42d8539b228ff4660395" ns2:_="" ns3:_="">
    <xsd:import namespace="d2de3ff0-383a-420c-90dd-5d661e360a21"/>
    <xsd:import namespace="5fd4578a-12a7-4343-b487-26990a3ef5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de3ff0-383a-420c-90dd-5d661e360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877ed09-df13-4efe-b40b-a1eda519e3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4578a-12a7-4343-b487-26990a3ef50c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231f4c2b-0777-44ea-b92a-1d28397ec1c2}" ma:internalName="TaxCatchAll" ma:showField="CatchAllData" ma:web="5fd4578a-12a7-4343-b487-26990a3ef5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1BBCAB-73BF-48CE-9C33-8346BE5C01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5B27C6-85D3-4F03-ADE9-9BAE4D3C5DD6}">
  <ds:schemaRefs>
    <ds:schemaRef ds:uri="http://schemas.microsoft.com/office/2006/metadata/properties"/>
    <ds:schemaRef ds:uri="http://www.w3.org/2000/xmlns/"/>
    <ds:schemaRef ds:uri="5fd4578a-12a7-4343-b487-26990a3ef50c"/>
    <ds:schemaRef ds:uri="http://www.w3.org/2001/XMLSchema-instance"/>
    <ds:schemaRef ds:uri="d2de3ff0-383a-420c-90dd-5d661e360a21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8DD3404-0893-40FD-94F3-295566F1DC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de3ff0-383a-420c-90dd-5d661e360a21"/>
    <ds:schemaRef ds:uri="5fd4578a-12a7-4343-b487-26990a3ef5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3005</TotalTime>
  <Words>48</Words>
  <Application>Microsoft Office PowerPoint</Application>
  <PresentationFormat>Widescreen</PresentationFormat>
  <Paragraphs>36</Paragraphs>
  <Slides>35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Provo School District</vt:lpstr>
      <vt:lpstr>Wasatch</vt:lpstr>
      <vt:lpstr>PowerPoint Presentation</vt:lpstr>
      <vt:lpstr>PowerPoint Presentation</vt:lpstr>
      <vt:lpstr>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Demolition</vt:lpstr>
      <vt:lpstr>Piers</vt:lpstr>
      <vt:lpstr>PowerPoint Presentation</vt:lpstr>
      <vt:lpstr>Demolition</vt:lpstr>
      <vt:lpstr>Demolition</vt:lpstr>
      <vt:lpstr>Demolition</vt:lpstr>
      <vt:lpstr>Provo School District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Gray</dc:creator>
  <cp:lastModifiedBy>Chad Jones</cp:lastModifiedBy>
  <cp:revision>4</cp:revision>
  <dcterms:created xsi:type="dcterms:W3CDTF">2023-06-13T14:43:07Z</dcterms:created>
  <dcterms:modified xsi:type="dcterms:W3CDTF">2024-06-11T19:49:27Z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0x010100A5CD743977352A45A09B00619A2A16B3</vt:lpwstr>
  </property>
  <property fmtid="{D5CDD505-2E9C-101B-9397-08002B2CF9AE}" pid="3" name="MediaServiceImageTags">
    <vt:lpwstr/>
  </property>
</Properties>
</file>