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7HYRnFB6Oh9N++28t7Dsn0wOA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Light-bold.fntdata"/><Relationship Id="rId14" Type="http://schemas.openxmlformats.org/officeDocument/2006/relationships/font" Target="fonts/RobotoLight-regular.fntdata"/><Relationship Id="rId17" Type="http://schemas.openxmlformats.org/officeDocument/2006/relationships/font" Target="fonts/RobotoLight-boldItalic.fntdata"/><Relationship Id="rId16" Type="http://schemas.openxmlformats.org/officeDocument/2006/relationships/font" Target="fonts/Roboto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167" name="Google Shape;16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6f15c371c_4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6f15c371c_4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16f15c371c_4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464bea64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464bea64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1464bea64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-cover1" showMasterSp="0" type="tx">
  <p:cSld name="TITLE_AND_BODY">
    <p:bg>
      <p:bgPr>
        <a:solidFill>
          <a:srgbClr val="BBE5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6" name="Google Shape;16;p14"/>
          <p:cNvPicPr preferRelativeResize="0"/>
          <p:nvPr/>
        </p:nvPicPr>
        <p:blipFill rotWithShape="1">
          <a:blip r:embed="rId2">
            <a:alphaModFix amt="70000"/>
          </a:blip>
          <a:srcRect b="7660" l="0" r="0" t="7660"/>
          <a:stretch/>
        </p:blipFill>
        <p:spPr>
          <a:xfrm>
            <a:off x="203200" y="0"/>
            <a:ext cx="70397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7" name="Google Shape;17;p14"/>
          <p:cNvPicPr preferRelativeResize="0"/>
          <p:nvPr/>
        </p:nvPicPr>
        <p:blipFill rotWithShape="1">
          <a:blip r:embed="rId2">
            <a:alphaModFix amt="70000"/>
          </a:blip>
          <a:srcRect b="0" l="12880" r="7392" t="28569"/>
          <a:stretch/>
        </p:blipFill>
        <p:spPr>
          <a:xfrm flipH="1" rot="4500000">
            <a:off x="7011644" y="649692"/>
            <a:ext cx="5613332" cy="5784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8" name="Google Shape;18;p14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6449177" y="257426"/>
            <a:ext cx="996961" cy="1033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9" name="Google Shape;19;p14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>
            <a:off x="9107953" y="196457"/>
            <a:ext cx="338624" cy="87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0" name="Google Shape;2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02283" y="6284350"/>
            <a:ext cx="1594951" cy="60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image" showMasterSp="0">
  <p:cSld name="full-imag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>
            <p:ph idx="2" type="pic"/>
          </p:nvPr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g_white">
  <p:cSld name="bg_whit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/>
        </p:nvSpPr>
        <p:spPr>
          <a:xfrm>
            <a:off x="11104119" y="6377806"/>
            <a:ext cx="764398" cy="280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00" lIns="47600" spcFirstLastPara="1" rIns="47600" wrap="square" tIns="476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7"/>
          <p:cNvSpPr txBox="1"/>
          <p:nvPr>
            <p:ph idx="1" type="body"/>
          </p:nvPr>
        </p:nvSpPr>
        <p:spPr>
          <a:xfrm>
            <a:off x="451861" y="1028859"/>
            <a:ext cx="11308339" cy="5161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6" name="Google Shape;9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1615" y="6402561"/>
            <a:ext cx="1091463" cy="282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g_white">
  <p:cSld name="1_bg_whit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sz="26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/>
        </p:nvSpPr>
        <p:spPr>
          <a:xfrm>
            <a:off x="11104119" y="6377806"/>
            <a:ext cx="764398" cy="280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00" lIns="47600" spcFirstLastPara="1" rIns="47600" wrap="square" tIns="476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8"/>
          <p:cNvSpPr txBox="1"/>
          <p:nvPr>
            <p:ph idx="1" type="body"/>
          </p:nvPr>
        </p:nvSpPr>
        <p:spPr>
          <a:xfrm>
            <a:off x="451861" y="1028859"/>
            <a:ext cx="5485113" cy="5161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8"/>
          <p:cNvSpPr txBox="1"/>
          <p:nvPr>
            <p:ph idx="2" type="body"/>
          </p:nvPr>
        </p:nvSpPr>
        <p:spPr>
          <a:xfrm>
            <a:off x="6291652" y="1028859"/>
            <a:ext cx="5485113" cy="5161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" name="Google Shape;10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1615" y="6402561"/>
            <a:ext cx="1091463" cy="282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oraapp.com/welcome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drive.google.com/file/d/1jBortb9ODxeEnmCviqArJMhJLu9Kz2Ai/view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7.png"/><Relationship Id="rId7" Type="http://schemas.openxmlformats.org/officeDocument/2006/relationships/image" Target="../media/image14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-363510" y="1120370"/>
            <a:ext cx="8391047" cy="4806371"/>
            <a:chOff x="-1486770" y="2532611"/>
            <a:chExt cx="9078074" cy="5199898"/>
          </a:xfrm>
        </p:grpSpPr>
        <p:sp>
          <p:nvSpPr>
            <p:cNvPr id="108" name="Google Shape;108;p2"/>
            <p:cNvSpPr/>
            <p:nvPr/>
          </p:nvSpPr>
          <p:spPr>
            <a:xfrm>
              <a:off x="-1486770" y="7530720"/>
              <a:ext cx="4572659" cy="201789"/>
            </a:xfrm>
            <a:custGeom>
              <a:rect b="b" l="l" r="r" t="t"/>
              <a:pathLst>
                <a:path extrusionOk="0" h="39" w="885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018643" y="7530720"/>
              <a:ext cx="4572659" cy="201789"/>
            </a:xfrm>
            <a:custGeom>
              <a:rect b="b" l="l" r="r" t="t"/>
              <a:pathLst>
                <a:path extrusionOk="0" h="39" w="884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566032" y="2532611"/>
              <a:ext cx="7309019" cy="4987761"/>
            </a:xfrm>
            <a:custGeom>
              <a:rect b="b" l="l" r="r" t="t"/>
              <a:pathLst>
                <a:path extrusionOk="0" h="964" w="141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262626"/>
            </a:solidFill>
            <a:ln cap="flat" cmpd="sng" w="317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1486770" y="7447936"/>
              <a:ext cx="9078074" cy="16556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397917" y="7447937"/>
              <a:ext cx="1303517" cy="93133"/>
            </a:xfrm>
            <a:custGeom>
              <a:rect b="b" l="l" r="r" t="t"/>
              <a:pathLst>
                <a:path extrusionOk="0" h="18" w="252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049684" y="2648158"/>
              <a:ext cx="84527" cy="8452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2"/>
          <p:cNvSpPr txBox="1"/>
          <p:nvPr>
            <p:ph idx="4294967295" type="title"/>
          </p:nvPr>
        </p:nvSpPr>
        <p:spPr>
          <a:xfrm>
            <a:off x="883709" y="322263"/>
            <a:ext cx="11308291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461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What is Sora?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8336963" y="2659582"/>
            <a:ext cx="3155545" cy="2144498"/>
          </a:xfrm>
          <a:prstGeom prst="rect">
            <a:avLst/>
          </a:prstGeom>
          <a:solidFill>
            <a:srgbClr val="BBE5F5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67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Sora is the best way to access ebooks and audiobooks from the school’s community digital collection.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8707130" y="4887507"/>
            <a:ext cx="24152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F05A2A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soraapp.com</a:t>
            </a:r>
            <a:endParaRPr sz="1600">
              <a:solidFill>
                <a:srgbClr val="F05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download the app</a:t>
            </a:r>
            <a:endParaRPr/>
          </a:p>
        </p:txBody>
      </p:sp>
      <p:cxnSp>
        <p:nvCxnSpPr>
          <p:cNvPr id="117" name="Google Shape;117;p2"/>
          <p:cNvCxnSpPr/>
          <p:nvPr/>
        </p:nvCxnSpPr>
        <p:spPr>
          <a:xfrm>
            <a:off x="9327244" y="2470192"/>
            <a:ext cx="1174985" cy="0"/>
          </a:xfrm>
          <a:prstGeom prst="straightConnector1">
            <a:avLst/>
          </a:prstGeom>
          <a:noFill/>
          <a:ln cap="flat" cmpd="sng" w="28575">
            <a:solidFill>
              <a:srgbClr val="26264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" name="Google Shape;1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5645" y="751831"/>
            <a:ext cx="1478183" cy="147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5">
            <a:alphaModFix/>
          </a:blip>
          <a:srcRect b="4035" l="16320" r="16804" t="59229"/>
          <a:stretch/>
        </p:blipFill>
        <p:spPr>
          <a:xfrm>
            <a:off x="8600444" y="5497777"/>
            <a:ext cx="2628585" cy="540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20" name="Google Shape;12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21097" y="360978"/>
            <a:ext cx="854316" cy="759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21" name="Google Shape;12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987988">
            <a:off x="7745403" y="4068502"/>
            <a:ext cx="735713" cy="653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22" name="Google Shape;12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0902" y="6079698"/>
            <a:ext cx="607528" cy="540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23" name="Google Shape;12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359739">
            <a:off x="8133713" y="1098784"/>
            <a:ext cx="677095" cy="601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24" name="Google Shape;1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40262" y="5506748"/>
            <a:ext cx="735151" cy="6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5742" y="1470172"/>
            <a:ext cx="6533063" cy="367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 title="Sora video.mp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3700" y="1183320"/>
            <a:ext cx="5904325" cy="442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/>
        </p:nvSpPr>
        <p:spPr>
          <a:xfrm>
            <a:off x="424996" y="1330644"/>
            <a:ext cx="5689246" cy="4845109"/>
          </a:xfrm>
          <a:prstGeom prst="rect">
            <a:avLst/>
          </a:prstGeom>
          <a:solidFill>
            <a:srgbClr val="BBE5F5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563"/>
              </a:buClr>
              <a:buSzPts val="1600"/>
              <a:buFont typeface="Calibri"/>
              <a:buAutoNum type="arabicPeriod"/>
            </a:pP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Download the app </a:t>
            </a:r>
            <a:b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on your personal device or go to the</a:t>
            </a:r>
            <a:b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Sora icon on your school Chrome</a:t>
            </a:r>
            <a:r>
              <a:rPr b="1" lang="en-US" sz="2133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ook.</a:t>
            </a:r>
            <a:endParaRPr/>
          </a:p>
          <a:p>
            <a:pPr indent="-342917" lvl="0" marL="342917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B3461"/>
              </a:buClr>
              <a:buSzPts val="1600"/>
              <a:buFont typeface="Calibri"/>
              <a:buAutoNum type="arabicPeriod"/>
            </a:pPr>
            <a:r>
              <a:rPr b="1" i="0" lang="en-US" sz="2133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Click on “Find my school”.</a:t>
            </a:r>
            <a:endParaRPr/>
          </a:p>
          <a:p>
            <a:pPr indent="-342917" lvl="0" marL="342917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B3461"/>
              </a:buClr>
              <a:buSzPts val="1600"/>
              <a:buFont typeface="Calibri"/>
              <a:buAutoNum type="arabicPeriod"/>
            </a:pPr>
            <a:r>
              <a:rPr b="1" i="0" lang="en-US" sz="2133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Type and Select Provo City School District.</a:t>
            </a:r>
            <a:endParaRPr/>
          </a:p>
          <a:p>
            <a:pPr indent="-342917" lvl="0" marL="342917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B3461"/>
              </a:buClr>
              <a:buSzPts val="1600"/>
              <a:buFont typeface="Calibri"/>
              <a:buAutoNum type="arabicPeriod"/>
            </a:pPr>
            <a:r>
              <a:rPr b="1" i="0" lang="en-US" sz="2133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Login with your Google account.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1" i="0" sz="2133" u="none" cap="none" strike="noStrike">
              <a:solidFill>
                <a:srgbClr val="3B34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451861" y="322165"/>
            <a:ext cx="11308339" cy="539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61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How do I get started with Sora?</a:t>
            </a:r>
            <a:endParaRPr/>
          </a:p>
        </p:txBody>
      </p:sp>
      <p:grpSp>
        <p:nvGrpSpPr>
          <p:cNvPr id="134" name="Google Shape;134;p3"/>
          <p:cNvGrpSpPr/>
          <p:nvPr/>
        </p:nvGrpSpPr>
        <p:grpSpPr>
          <a:xfrm>
            <a:off x="5309141" y="1136280"/>
            <a:ext cx="6882859" cy="3943323"/>
            <a:chOff x="4538424" y="1195028"/>
            <a:chExt cx="8458677" cy="4845109"/>
          </a:xfrm>
        </p:grpSpPr>
        <p:grpSp>
          <p:nvGrpSpPr>
            <p:cNvPr id="135" name="Google Shape;135;p3"/>
            <p:cNvGrpSpPr/>
            <p:nvPr/>
          </p:nvGrpSpPr>
          <p:grpSpPr>
            <a:xfrm>
              <a:off x="4538424" y="1195028"/>
              <a:ext cx="8458677" cy="4845109"/>
              <a:chOff x="1584089" y="526817"/>
              <a:chExt cx="9078074" cy="5199898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1584089" y="5524926"/>
                <a:ext cx="4572659" cy="201789"/>
              </a:xfrm>
              <a:custGeom>
                <a:rect b="b" l="l" r="r" t="t"/>
                <a:pathLst>
                  <a:path extrusionOk="0" h="39" w="885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6089502" y="5524926"/>
                <a:ext cx="4572659" cy="201789"/>
              </a:xfrm>
              <a:custGeom>
                <a:rect b="b" l="l" r="r" t="t"/>
                <a:pathLst>
                  <a:path extrusionOk="0" h="39" w="884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2504827" y="526817"/>
                <a:ext cx="7309019" cy="4987761"/>
              </a:xfrm>
              <a:custGeom>
                <a:rect b="b" l="l" r="r" t="t"/>
                <a:pathLst>
                  <a:path extrusionOk="0" h="964" w="141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rgbClr val="262626"/>
              </a:solidFill>
              <a:ln cap="flat" cmpd="sng" w="3175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1584089" y="5442142"/>
                <a:ext cx="9078074" cy="16556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5468776" y="5442143"/>
                <a:ext cx="1303517" cy="93133"/>
              </a:xfrm>
              <a:custGeom>
                <a:rect b="b" l="l" r="r" t="t"/>
                <a:pathLst>
                  <a:path extrusionOk="0" h="18" w="252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</p:spPr>
            <p:txBody>
              <a:bodyPr anchorCtr="0" anchor="t" bIns="30475" lIns="60950" spcFirstLastPara="1" rIns="60950" wrap="square" tIns="3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120543" y="642364"/>
                <a:ext cx="84527" cy="8452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42" name="Google Shape;14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6466" y="1468844"/>
              <a:ext cx="6357262" cy="40602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2416" y="4287112"/>
            <a:ext cx="2417379" cy="240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1067154" y="1311246"/>
            <a:ext cx="6236014" cy="4845109"/>
          </a:xfrm>
          <a:prstGeom prst="rect">
            <a:avLst/>
          </a:prstGeom>
          <a:solidFill>
            <a:srgbClr val="BBE5F5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563"/>
              </a:buClr>
              <a:buSzPts val="1600"/>
              <a:buFont typeface="Arial"/>
              <a:buChar char="•"/>
            </a:pP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Read ebooks and listen to audiobooks. </a:t>
            </a:r>
            <a:endParaRPr/>
          </a:p>
          <a:p>
            <a:pPr indent="-342917" lvl="0" marL="342917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C3563"/>
              </a:buClr>
              <a:buSzPts val="1600"/>
              <a:buFont typeface="Arial"/>
              <a:buChar char="•"/>
            </a:pP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Adjust reading or audio settings.</a:t>
            </a:r>
            <a:endParaRPr/>
          </a:p>
          <a:p>
            <a:pPr indent="-342917" lvl="0" marL="342917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C3563"/>
              </a:buClr>
              <a:buSzPts val="1600"/>
              <a:buFont typeface="Arial"/>
              <a:buChar char="•"/>
            </a:pP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View and sync progress.</a:t>
            </a:r>
            <a:endParaRPr/>
          </a:p>
          <a:p>
            <a:pPr indent="-342917" lvl="0" marL="342917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C3563"/>
              </a:buClr>
              <a:buSzPts val="1600"/>
              <a:buFont typeface="Arial"/>
              <a:buChar char="•"/>
            </a:pP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Define new or unfamiliar words.</a:t>
            </a:r>
            <a:endParaRPr/>
          </a:p>
          <a:p>
            <a:pPr indent="-342917" lvl="0" marL="342917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C3563"/>
              </a:buClr>
              <a:buSzPts val="1600"/>
              <a:buFont typeface="Arial"/>
              <a:buChar char="•"/>
            </a:pP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Add and export bookmarks, highlights, and notes.</a:t>
            </a:r>
            <a:endParaRPr/>
          </a:p>
          <a:p>
            <a:pPr indent="-342917" lvl="0" marL="342917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C3563"/>
              </a:buClr>
              <a:buSzPts val="1600"/>
              <a:buFont typeface="Arial"/>
              <a:buChar char="•"/>
            </a:pP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Place books on hold.</a:t>
            </a:r>
            <a:endParaRPr/>
          </a:p>
          <a:p>
            <a:pPr indent="-342917" lvl="0" marL="342917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C3563"/>
              </a:buClr>
              <a:buSzPts val="1600"/>
              <a:buFont typeface="Arial"/>
              <a:buChar char="•"/>
            </a:pPr>
            <a:r>
              <a:rPr b="1" i="0" lang="en-US" sz="2133" u="none" cap="none" strike="noStrike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Add a public library for more books.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451861" y="322165"/>
            <a:ext cx="11308339" cy="539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61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What can you do in Sora?</a:t>
            </a:r>
            <a:endParaRPr/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471" y="1437496"/>
            <a:ext cx="4221106" cy="33115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473" y="398895"/>
            <a:ext cx="1931792" cy="59165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Graphical user interface, text, application&#10;&#10;Description automatically generated" id="153" name="Google Shape;15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4913" y="1020820"/>
            <a:ext cx="3637429" cy="41741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Graphical user interface, text, application, email&#10;&#10;Description automatically generated" id="154" name="Google Shape;15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0704" y="1397227"/>
            <a:ext cx="4331798" cy="38270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Graphical user interface, application&#10;&#10;Description automatically generated" id="155" name="Google Shape;15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9286" y="496114"/>
            <a:ext cx="5296341" cy="22892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Text&#10;&#10;Description automatically generated" id="156" name="Google Shape;15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87179" y="2519431"/>
            <a:ext cx="3960373" cy="45494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1797515" y="1128364"/>
            <a:ext cx="6143327" cy="5167933"/>
          </a:xfrm>
          <a:prstGeom prst="rect">
            <a:avLst/>
          </a:prstGeom>
          <a:solidFill>
            <a:srgbClr val="BBE5F5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15" lvl="0" marL="304815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461"/>
              </a:buClr>
              <a:buSzPts val="2250"/>
              <a:buFont typeface="Courier New"/>
              <a:buChar char="o"/>
            </a:pPr>
            <a:r>
              <a:rPr b="0" i="0" lang="en-US" sz="3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Provo City School District</a:t>
            </a:r>
            <a:endParaRPr/>
          </a:p>
          <a:p>
            <a:pPr indent="-304815" lvl="0" marL="304815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B3461"/>
              </a:buClr>
              <a:buSzPts val="2250"/>
              <a:buFont typeface="Courier New"/>
              <a:buChar char="o"/>
            </a:pPr>
            <a:r>
              <a:rPr b="0" i="0" lang="en-US" sz="3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Utah Dual Language Immersion</a:t>
            </a:r>
            <a:endParaRPr/>
          </a:p>
          <a:p>
            <a:pPr indent="-304815" lvl="0" marL="304815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3B3461"/>
              </a:buClr>
              <a:buSzPts val="2250"/>
              <a:buFont typeface="Courier New"/>
              <a:buChar char="o"/>
            </a:pPr>
            <a:r>
              <a:rPr b="0" i="0" lang="en-US" sz="3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Beehive Library Consortium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573061" y="5368240"/>
            <a:ext cx="113082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61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Libraries You Can Access!</a:t>
            </a:r>
            <a:endParaRPr/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2496" y="322164"/>
            <a:ext cx="3026053" cy="619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>
            <p:ph idx="4294967295" type="title"/>
          </p:nvPr>
        </p:nvSpPr>
        <p:spPr>
          <a:xfrm>
            <a:off x="0" y="287338"/>
            <a:ext cx="12192000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563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You Can Change Your Preferences in “Explore”!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214800" y="947550"/>
            <a:ext cx="4914600" cy="5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languages including Portuguese titles are available when you choose “Utah Dual Language Immersion” as your library.  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“Preferences” button  then the “Language” button.  Select your language of choice for your eBooks or Audiobooks.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click on “Apply” to save any changes you made in preferences.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7425" y="1387550"/>
            <a:ext cx="6415077" cy="28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116f15c371c_4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275" y="166688"/>
            <a:ext cx="8972550" cy="65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7833" y="709447"/>
            <a:ext cx="2981040" cy="603819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922830" y="1459467"/>
            <a:ext cx="595093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C3563"/>
                </a:solidFill>
                <a:latin typeface="Calibri"/>
                <a:ea typeface="Calibri"/>
                <a:cs typeface="Calibri"/>
                <a:sym typeface="Calibri"/>
              </a:rPr>
              <a:t>You Can Manage Your Settings!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/>
          <p:nvPr/>
        </p:nvSpPr>
        <p:spPr>
          <a:xfrm>
            <a:off x="661134" y="861750"/>
            <a:ext cx="4134376" cy="5178388"/>
          </a:xfrm>
          <a:prstGeom prst="rect">
            <a:avLst/>
          </a:prstGeom>
          <a:solidFill>
            <a:srgbClr val="BBE5F5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3461"/>
              </a:buClr>
              <a:buSzPts val="3750"/>
              <a:buFont typeface="Calibri"/>
              <a:buNone/>
            </a:pPr>
            <a:r>
              <a:rPr b="1" i="0" lang="en-US" sz="5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Find a book, borrow, and read!</a:t>
            </a:r>
            <a:br>
              <a:rPr b="1" i="0" lang="en-US" sz="5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5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Or listen</a:t>
            </a:r>
            <a:r>
              <a:rPr b="1" i="0" lang="en-US" sz="5000" u="none" cap="none" strike="noStrike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!)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1" i="0" sz="2133" u="none" cap="none" strike="noStrike">
              <a:solidFill>
                <a:srgbClr val="3B34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451861" y="322165"/>
            <a:ext cx="11308339" cy="539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3B34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4"/>
          <p:cNvGrpSpPr/>
          <p:nvPr/>
        </p:nvGrpSpPr>
        <p:grpSpPr>
          <a:xfrm>
            <a:off x="4538424" y="1195028"/>
            <a:ext cx="8458677" cy="4845109"/>
            <a:chOff x="1584089" y="526817"/>
            <a:chExt cx="9078074" cy="5199898"/>
          </a:xfrm>
        </p:grpSpPr>
        <p:sp>
          <p:nvSpPr>
            <p:cNvPr id="192" name="Google Shape;192;p4"/>
            <p:cNvSpPr/>
            <p:nvPr/>
          </p:nvSpPr>
          <p:spPr>
            <a:xfrm>
              <a:off x="1584089" y="5524926"/>
              <a:ext cx="4572659" cy="201789"/>
            </a:xfrm>
            <a:custGeom>
              <a:rect b="b" l="l" r="r" t="t"/>
              <a:pathLst>
                <a:path extrusionOk="0" h="39" w="885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089502" y="5524926"/>
              <a:ext cx="4572659" cy="201789"/>
            </a:xfrm>
            <a:custGeom>
              <a:rect b="b" l="l" r="r" t="t"/>
              <a:pathLst>
                <a:path extrusionOk="0" h="39" w="884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504827" y="526817"/>
              <a:ext cx="7309019" cy="4987761"/>
            </a:xfrm>
            <a:custGeom>
              <a:rect b="b" l="l" r="r" t="t"/>
              <a:pathLst>
                <a:path extrusionOk="0" h="964" w="141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262626"/>
            </a:solidFill>
            <a:ln cap="flat" cmpd="sng" w="3175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584089" y="5442142"/>
              <a:ext cx="9078074" cy="16556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468776" y="5442143"/>
              <a:ext cx="1303517" cy="93133"/>
            </a:xfrm>
            <a:custGeom>
              <a:rect b="b" l="l" r="r" t="t"/>
              <a:pathLst>
                <a:path extrusionOk="0" h="18" w="252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30475" lIns="60950" spcFirstLastPara="1" rIns="60950" wrap="square" tIns="30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120543" y="642364"/>
              <a:ext cx="84527" cy="8452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>
            <a:off x="5619545" y="1453988"/>
            <a:ext cx="6356014" cy="4150959"/>
            <a:chOff x="5619545" y="1453988"/>
            <a:chExt cx="6356014" cy="4150959"/>
          </a:xfrm>
        </p:grpSpPr>
        <p:pic>
          <p:nvPicPr>
            <p:cNvPr descr="Graphical user interface, text&#10;&#10;Description automatically generated" id="199" name="Google Shape;19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22618" y="1453988"/>
              <a:ext cx="6352941" cy="4062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19545" y="2042556"/>
              <a:ext cx="6352941" cy="3562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464bea648_0_0"/>
          <p:cNvSpPr txBox="1"/>
          <p:nvPr/>
        </p:nvSpPr>
        <p:spPr>
          <a:xfrm>
            <a:off x="1620450" y="1996888"/>
            <a:ext cx="121920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61"/>
              </a:buClr>
              <a:buSzPts val="6000"/>
              <a:buFont typeface="Calibri"/>
              <a:buNone/>
            </a:pPr>
            <a:r>
              <a:rPr lang="en-US" sz="6000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6000">
                <a:solidFill>
                  <a:srgbClr val="3B3461"/>
                </a:solidFill>
                <a:latin typeface="Calibri"/>
                <a:ea typeface="Calibri"/>
                <a:cs typeface="Calibri"/>
                <a:sym typeface="Calibri"/>
              </a:rPr>
              <a:t>Soar With Sora</a:t>
            </a:r>
            <a:endParaRPr/>
          </a:p>
        </p:txBody>
      </p:sp>
      <p:pic>
        <p:nvPicPr>
          <p:cNvPr id="207" name="Google Shape;207;g11464bea64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8702" y="3024848"/>
            <a:ext cx="2077045" cy="207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2020-07-31T20:02:03Z</dcterms:created>
  <dc:creator>Sydney Kalnay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782FD853-A3B1-46D8-BACE-401A986C1209</vt:lpwstr>
  </property>
  <property fmtid="{D5CDD505-2E9C-101B-9397-08002B2CF9AE}" pid="3" name="ArticulatePath">
    <vt:lpwstr>Presentation1</vt:lpwstr>
  </property>
</Properties>
</file>